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Lst>
  <p:sldIdLst>
    <p:sldId id="260" r:id="rId5"/>
    <p:sldId id="258" r:id="rId6"/>
    <p:sldId id="262" r:id="rId7"/>
    <p:sldId id="264" r:id="rId8"/>
    <p:sldId id="265" r:id="rId9"/>
    <p:sldId id="263" r:id="rId10"/>
    <p:sldId id="266" r:id="rId11"/>
    <p:sldId id="259" r:id="rId12"/>
    <p:sldId id="267" r:id="rId13"/>
    <p:sldId id="268" r:id="rId14"/>
    <p:sldId id="270" r:id="rId15"/>
    <p:sldId id="271" r:id="rId16"/>
    <p:sldId id="272" r:id="rId17"/>
    <p:sldId id="297" r:id="rId18"/>
    <p:sldId id="273" r:id="rId19"/>
    <p:sldId id="274" r:id="rId20"/>
    <p:sldId id="275" r:id="rId21"/>
    <p:sldId id="276" r:id="rId22"/>
    <p:sldId id="277" r:id="rId23"/>
    <p:sldId id="279" r:id="rId24"/>
    <p:sldId id="278" r:id="rId25"/>
    <p:sldId id="280" r:id="rId26"/>
    <p:sldId id="281" r:id="rId27"/>
    <p:sldId id="293" r:id="rId28"/>
    <p:sldId id="289" r:id="rId29"/>
    <p:sldId id="294" r:id="rId30"/>
    <p:sldId id="287" r:id="rId31"/>
    <p:sldId id="291" r:id="rId32"/>
    <p:sldId id="292" r:id="rId33"/>
    <p:sldId id="295" r:id="rId34"/>
    <p:sldId id="282" r:id="rId35"/>
    <p:sldId id="285" r:id="rId36"/>
    <p:sldId id="296" r:id="rId37"/>
    <p:sldId id="290" r:id="rId38"/>
    <p:sldId id="283" r:id="rId39"/>
    <p:sldId id="28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2" autoAdjust="0"/>
    <p:restoredTop sz="94660"/>
  </p:normalViewPr>
  <p:slideViewPr>
    <p:cSldViewPr snapToGrid="0">
      <p:cViewPr varScale="1">
        <p:scale>
          <a:sx n="90" d="100"/>
          <a:sy n="90" d="100"/>
        </p:scale>
        <p:origin x="8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F34FB3-0566-441D-88B3-322F02AB4E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2812D9D-1793-40DC-B927-B7151B250E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9E9A08C-70EE-4B66-820D-F3BF374724B6}"/>
              </a:ext>
            </a:extLst>
          </p:cNvPr>
          <p:cNvSpPr>
            <a:spLocks noGrp="1"/>
          </p:cNvSpPr>
          <p:nvPr>
            <p:ph type="dt" sz="half" idx="10"/>
          </p:nvPr>
        </p:nvSpPr>
        <p:spPr/>
        <p:txBody>
          <a:bodyPr/>
          <a:lstStyle/>
          <a:p>
            <a:fld id="{64B1D9EB-EB76-4F08-A00B-67D3185CBE6A}" type="datetimeFigureOut">
              <a:rPr lang="en-US" smtClean="0">
                <a:solidFill>
                  <a:prstClr val="black">
                    <a:tint val="75000"/>
                  </a:prstClr>
                </a:solidFill>
              </a:rPr>
              <a:pPr/>
              <a:t>9/8/2019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721A423A-9B5D-422E-BA90-44E91B0E2DA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1FA8C2D-4C60-470D-BA36-4BFF8FBC57B8}"/>
              </a:ext>
            </a:extLst>
          </p:cNvPr>
          <p:cNvSpPr>
            <a:spLocks noGrp="1"/>
          </p:cNvSpPr>
          <p:nvPr>
            <p:ph type="sldNum" sz="quarter" idx="12"/>
          </p:nvPr>
        </p:nvSpPr>
        <p:spPr/>
        <p:txBody>
          <a:bodyPr/>
          <a:lstStyle/>
          <a:p>
            <a:fld id="{4688E705-579A-4CF7-97C1-BF85D2317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3218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8E77A3-0ECB-41D6-A012-42B1A66AE9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7A80D7C-9D90-481E-BF5B-7CA74CC88F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C0D1063-BBDE-482F-925D-FF86F3DD4B4E}"/>
              </a:ext>
            </a:extLst>
          </p:cNvPr>
          <p:cNvSpPr>
            <a:spLocks noGrp="1"/>
          </p:cNvSpPr>
          <p:nvPr>
            <p:ph type="dt" sz="half" idx="10"/>
          </p:nvPr>
        </p:nvSpPr>
        <p:spPr/>
        <p:txBody>
          <a:bodyPr/>
          <a:lstStyle/>
          <a:p>
            <a:fld id="{64B1D9EB-EB76-4F08-A00B-67D3185CBE6A}" type="datetimeFigureOut">
              <a:rPr lang="en-US" smtClean="0">
                <a:solidFill>
                  <a:prstClr val="black">
                    <a:tint val="75000"/>
                  </a:prstClr>
                </a:solidFill>
              </a:rPr>
              <a:pPr/>
              <a:t>9/8/2019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A48D39F2-0285-4D98-9010-82378EEDE46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8312C71-5A28-4E97-918E-F8B6CC9BF0DE}"/>
              </a:ext>
            </a:extLst>
          </p:cNvPr>
          <p:cNvSpPr>
            <a:spLocks noGrp="1"/>
          </p:cNvSpPr>
          <p:nvPr>
            <p:ph type="sldNum" sz="quarter" idx="12"/>
          </p:nvPr>
        </p:nvSpPr>
        <p:spPr/>
        <p:txBody>
          <a:bodyPr/>
          <a:lstStyle/>
          <a:p>
            <a:fld id="{4688E705-579A-4CF7-97C1-BF85D2317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080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D867EEB-C969-4457-8A85-E729F0F366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5267F2B-F391-4BB1-A591-A6DC99C548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43F576D-9051-4BD1-855D-4DD8F9813138}"/>
              </a:ext>
            </a:extLst>
          </p:cNvPr>
          <p:cNvSpPr>
            <a:spLocks noGrp="1"/>
          </p:cNvSpPr>
          <p:nvPr>
            <p:ph type="dt" sz="half" idx="10"/>
          </p:nvPr>
        </p:nvSpPr>
        <p:spPr/>
        <p:txBody>
          <a:bodyPr/>
          <a:lstStyle/>
          <a:p>
            <a:fld id="{64B1D9EB-EB76-4F08-A00B-67D3185CBE6A}" type="datetimeFigureOut">
              <a:rPr lang="en-US" smtClean="0">
                <a:solidFill>
                  <a:prstClr val="black">
                    <a:tint val="75000"/>
                  </a:prstClr>
                </a:solidFill>
              </a:rPr>
              <a:pPr/>
              <a:t>9/8/2019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93892A1-0AB8-4280-AB49-CDFF43A0A8B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7081C2A-18AF-4F19-9D67-571F3B7D25CB}"/>
              </a:ext>
            </a:extLst>
          </p:cNvPr>
          <p:cNvSpPr>
            <a:spLocks noGrp="1"/>
          </p:cNvSpPr>
          <p:nvPr>
            <p:ph type="sldNum" sz="quarter" idx="12"/>
          </p:nvPr>
        </p:nvSpPr>
        <p:spPr/>
        <p:txBody>
          <a:bodyPr/>
          <a:lstStyle/>
          <a:p>
            <a:fld id="{4688E705-579A-4CF7-97C1-BF85D2317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5522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F34FB3-0566-441D-88B3-322F02AB4E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2812D9D-1793-40DC-B927-B7151B250E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9E9A08C-70EE-4B66-820D-F3BF374724B6}"/>
              </a:ext>
            </a:extLst>
          </p:cNvPr>
          <p:cNvSpPr>
            <a:spLocks noGrp="1"/>
          </p:cNvSpPr>
          <p:nvPr>
            <p:ph type="dt" sz="half" idx="10"/>
          </p:nvPr>
        </p:nvSpPr>
        <p:spPr/>
        <p:txBody>
          <a:bodyPr/>
          <a:lstStyle/>
          <a:p>
            <a:fld id="{64B1D9EB-EB76-4F08-A00B-67D3185CBE6A}" type="datetimeFigureOut">
              <a:rPr lang="en-US" smtClean="0">
                <a:solidFill>
                  <a:prstClr val="black">
                    <a:tint val="75000"/>
                  </a:prstClr>
                </a:solidFill>
              </a:rPr>
              <a:pPr/>
              <a:t>9/8/2019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721A423A-9B5D-422E-BA90-44E91B0E2DA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1FA8C2D-4C60-470D-BA36-4BFF8FBC57B8}"/>
              </a:ext>
            </a:extLst>
          </p:cNvPr>
          <p:cNvSpPr>
            <a:spLocks noGrp="1"/>
          </p:cNvSpPr>
          <p:nvPr>
            <p:ph type="sldNum" sz="quarter" idx="12"/>
          </p:nvPr>
        </p:nvSpPr>
        <p:spPr/>
        <p:txBody>
          <a:bodyPr/>
          <a:lstStyle/>
          <a:p>
            <a:fld id="{4688E705-579A-4CF7-97C1-BF85D2317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8399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D9BFFE-6AED-480E-AE9B-2F0C278B30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F7D4DE7-F217-4081-B284-BF7AC11F31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55C6B49-EA26-4F9C-8A2D-1225FF651A48}"/>
              </a:ext>
            </a:extLst>
          </p:cNvPr>
          <p:cNvSpPr>
            <a:spLocks noGrp="1"/>
          </p:cNvSpPr>
          <p:nvPr>
            <p:ph type="dt" sz="half" idx="10"/>
          </p:nvPr>
        </p:nvSpPr>
        <p:spPr/>
        <p:txBody>
          <a:bodyPr/>
          <a:lstStyle/>
          <a:p>
            <a:fld id="{64B1D9EB-EB76-4F08-A00B-67D3185CBE6A}" type="datetimeFigureOut">
              <a:rPr lang="en-US" smtClean="0">
                <a:solidFill>
                  <a:prstClr val="black">
                    <a:tint val="75000"/>
                  </a:prstClr>
                </a:solidFill>
              </a:rPr>
              <a:pPr/>
              <a:t>9/8/2019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BF0B9A7-0D1E-43E3-8771-C454F94F704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189F211-7C3C-4ABF-B8F0-F90EAB72C5E6}"/>
              </a:ext>
            </a:extLst>
          </p:cNvPr>
          <p:cNvSpPr>
            <a:spLocks noGrp="1"/>
          </p:cNvSpPr>
          <p:nvPr>
            <p:ph type="sldNum" sz="quarter" idx="12"/>
          </p:nvPr>
        </p:nvSpPr>
        <p:spPr/>
        <p:txBody>
          <a:bodyPr/>
          <a:lstStyle/>
          <a:p>
            <a:fld id="{4688E705-579A-4CF7-97C1-BF85D2317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073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F9390A-07D7-40F8-A318-7EAB4D2B81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FD05044-23EF-4F42-B68F-EDE40BDC06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6361A9F-ACDC-4955-BF42-5066B03323C9}"/>
              </a:ext>
            </a:extLst>
          </p:cNvPr>
          <p:cNvSpPr>
            <a:spLocks noGrp="1"/>
          </p:cNvSpPr>
          <p:nvPr>
            <p:ph type="dt" sz="half" idx="10"/>
          </p:nvPr>
        </p:nvSpPr>
        <p:spPr/>
        <p:txBody>
          <a:bodyPr/>
          <a:lstStyle/>
          <a:p>
            <a:fld id="{64B1D9EB-EB76-4F08-A00B-67D3185CBE6A}" type="datetimeFigureOut">
              <a:rPr lang="en-US" smtClean="0">
                <a:solidFill>
                  <a:prstClr val="black">
                    <a:tint val="75000"/>
                  </a:prstClr>
                </a:solidFill>
              </a:rPr>
              <a:pPr/>
              <a:t>9/8/2019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E65C698E-E26C-4DC9-AF64-3DA92AA3D5E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81C947-1D02-425D-BC1A-A17BB46349F4}"/>
              </a:ext>
            </a:extLst>
          </p:cNvPr>
          <p:cNvSpPr>
            <a:spLocks noGrp="1"/>
          </p:cNvSpPr>
          <p:nvPr>
            <p:ph type="sldNum" sz="quarter" idx="12"/>
          </p:nvPr>
        </p:nvSpPr>
        <p:spPr/>
        <p:txBody>
          <a:bodyPr/>
          <a:lstStyle/>
          <a:p>
            <a:fld id="{4688E705-579A-4CF7-97C1-BF85D2317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283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CFB02E-89D5-4323-BE03-C49DAE4BAE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5E140EF-D4E1-4E16-8BE3-8425A01810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2812950-862A-4F59-8535-FC37ED295D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246D260-ECE4-48CA-8765-3DEF5FA9B4B2}"/>
              </a:ext>
            </a:extLst>
          </p:cNvPr>
          <p:cNvSpPr>
            <a:spLocks noGrp="1"/>
          </p:cNvSpPr>
          <p:nvPr>
            <p:ph type="dt" sz="half" idx="10"/>
          </p:nvPr>
        </p:nvSpPr>
        <p:spPr/>
        <p:txBody>
          <a:bodyPr/>
          <a:lstStyle/>
          <a:p>
            <a:fld id="{64B1D9EB-EB76-4F08-A00B-67D3185CBE6A}" type="datetimeFigureOut">
              <a:rPr lang="en-US" smtClean="0">
                <a:solidFill>
                  <a:prstClr val="black">
                    <a:tint val="75000"/>
                  </a:prstClr>
                </a:solidFill>
              </a:rPr>
              <a:pPr/>
              <a:t>9/8/2019</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46E4CD70-C349-4FF1-B0F1-F8316A55C95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125E882-342F-489C-8C66-16599B827375}"/>
              </a:ext>
            </a:extLst>
          </p:cNvPr>
          <p:cNvSpPr>
            <a:spLocks noGrp="1"/>
          </p:cNvSpPr>
          <p:nvPr>
            <p:ph type="sldNum" sz="quarter" idx="12"/>
          </p:nvPr>
        </p:nvSpPr>
        <p:spPr/>
        <p:txBody>
          <a:bodyPr/>
          <a:lstStyle/>
          <a:p>
            <a:fld id="{4688E705-579A-4CF7-97C1-BF85D2317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8234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CA040B-2C35-4225-8A04-F8B1ECB4ED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3A0687B-7BDA-4A01-9176-B15C558C42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763B8DD-44FA-4341-90CC-847F9585EB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5A5E929-99E3-4964-A83F-82C893B22F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B4B746F-0807-47C4-A966-97AD9F2512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1782072-FDDB-4FCC-99C2-14597D1F8712}"/>
              </a:ext>
            </a:extLst>
          </p:cNvPr>
          <p:cNvSpPr>
            <a:spLocks noGrp="1"/>
          </p:cNvSpPr>
          <p:nvPr>
            <p:ph type="dt" sz="half" idx="10"/>
          </p:nvPr>
        </p:nvSpPr>
        <p:spPr/>
        <p:txBody>
          <a:bodyPr/>
          <a:lstStyle/>
          <a:p>
            <a:fld id="{64B1D9EB-EB76-4F08-A00B-67D3185CBE6A}" type="datetimeFigureOut">
              <a:rPr lang="en-US" smtClean="0">
                <a:solidFill>
                  <a:prstClr val="black">
                    <a:tint val="75000"/>
                  </a:prstClr>
                </a:solidFill>
              </a:rPr>
              <a:pPr/>
              <a:t>9/8/2019</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936F89AE-8C61-43F6-9276-BC2F2B7E7CC0}"/>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300E6AD6-452C-4A05-A38C-324981F20C6E}"/>
              </a:ext>
            </a:extLst>
          </p:cNvPr>
          <p:cNvSpPr>
            <a:spLocks noGrp="1"/>
          </p:cNvSpPr>
          <p:nvPr>
            <p:ph type="sldNum" sz="quarter" idx="12"/>
          </p:nvPr>
        </p:nvSpPr>
        <p:spPr/>
        <p:txBody>
          <a:bodyPr/>
          <a:lstStyle/>
          <a:p>
            <a:fld id="{4688E705-579A-4CF7-97C1-BF85D2317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709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BF70EB-EFEA-4BC6-B98F-52A88BA38C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5A68A5C-D0DE-409B-9511-8074DE834396}"/>
              </a:ext>
            </a:extLst>
          </p:cNvPr>
          <p:cNvSpPr>
            <a:spLocks noGrp="1"/>
          </p:cNvSpPr>
          <p:nvPr>
            <p:ph type="dt" sz="half" idx="10"/>
          </p:nvPr>
        </p:nvSpPr>
        <p:spPr/>
        <p:txBody>
          <a:bodyPr/>
          <a:lstStyle/>
          <a:p>
            <a:fld id="{64B1D9EB-EB76-4F08-A00B-67D3185CBE6A}" type="datetimeFigureOut">
              <a:rPr lang="en-US" smtClean="0">
                <a:solidFill>
                  <a:prstClr val="black">
                    <a:tint val="75000"/>
                  </a:prstClr>
                </a:solidFill>
              </a:rPr>
              <a:pPr/>
              <a:t>9/8/2019</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DFE3CAA9-5956-4530-BD27-EB6BC1E4335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7ABB70A0-C3E0-4A20-8594-E0DA91103C6E}"/>
              </a:ext>
            </a:extLst>
          </p:cNvPr>
          <p:cNvSpPr>
            <a:spLocks noGrp="1"/>
          </p:cNvSpPr>
          <p:nvPr>
            <p:ph type="sldNum" sz="quarter" idx="12"/>
          </p:nvPr>
        </p:nvSpPr>
        <p:spPr/>
        <p:txBody>
          <a:bodyPr/>
          <a:lstStyle/>
          <a:p>
            <a:fld id="{4688E705-579A-4CF7-97C1-BF85D2317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6460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59199C9-37B4-4F95-B374-5D8197DA7726}"/>
              </a:ext>
            </a:extLst>
          </p:cNvPr>
          <p:cNvSpPr>
            <a:spLocks noGrp="1"/>
          </p:cNvSpPr>
          <p:nvPr>
            <p:ph type="dt" sz="half" idx="10"/>
          </p:nvPr>
        </p:nvSpPr>
        <p:spPr/>
        <p:txBody>
          <a:bodyPr/>
          <a:lstStyle/>
          <a:p>
            <a:fld id="{64B1D9EB-EB76-4F08-A00B-67D3185CBE6A}" type="datetimeFigureOut">
              <a:rPr lang="en-US" smtClean="0">
                <a:solidFill>
                  <a:prstClr val="black">
                    <a:tint val="75000"/>
                  </a:prstClr>
                </a:solidFill>
              </a:rPr>
              <a:pPr/>
              <a:t>9/8/2019</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B08F537D-0236-4687-B83E-1D0AADD4FB5A}"/>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32F2D1B4-DFBC-4C1B-8CEF-4CBC3A6122ED}"/>
              </a:ext>
            </a:extLst>
          </p:cNvPr>
          <p:cNvSpPr>
            <a:spLocks noGrp="1"/>
          </p:cNvSpPr>
          <p:nvPr>
            <p:ph type="sldNum" sz="quarter" idx="12"/>
          </p:nvPr>
        </p:nvSpPr>
        <p:spPr/>
        <p:txBody>
          <a:bodyPr/>
          <a:lstStyle/>
          <a:p>
            <a:fld id="{4688E705-579A-4CF7-97C1-BF85D2317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1817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CABF30-94A4-4C63-835A-B385D79405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2BE467B-491A-4E93-885F-D0F32F0CB8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E3F05F5-A375-4304-A8F3-C0312530F4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868B4E5-0A8C-4C29-9574-BD0D09700779}"/>
              </a:ext>
            </a:extLst>
          </p:cNvPr>
          <p:cNvSpPr>
            <a:spLocks noGrp="1"/>
          </p:cNvSpPr>
          <p:nvPr>
            <p:ph type="dt" sz="half" idx="10"/>
          </p:nvPr>
        </p:nvSpPr>
        <p:spPr/>
        <p:txBody>
          <a:bodyPr/>
          <a:lstStyle/>
          <a:p>
            <a:fld id="{64B1D9EB-EB76-4F08-A00B-67D3185CBE6A}" type="datetimeFigureOut">
              <a:rPr lang="en-US" smtClean="0">
                <a:solidFill>
                  <a:prstClr val="black">
                    <a:tint val="75000"/>
                  </a:prstClr>
                </a:solidFill>
              </a:rPr>
              <a:pPr/>
              <a:t>9/8/2019</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5999ABC2-DC48-46CB-B040-02999FDDD4D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E3F35C1-9635-48ED-8561-BB40D9A1993B}"/>
              </a:ext>
            </a:extLst>
          </p:cNvPr>
          <p:cNvSpPr>
            <a:spLocks noGrp="1"/>
          </p:cNvSpPr>
          <p:nvPr>
            <p:ph type="sldNum" sz="quarter" idx="12"/>
          </p:nvPr>
        </p:nvSpPr>
        <p:spPr/>
        <p:txBody>
          <a:bodyPr/>
          <a:lstStyle/>
          <a:p>
            <a:fld id="{4688E705-579A-4CF7-97C1-BF85D2317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778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D9BFFE-6AED-480E-AE9B-2F0C278B30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F7D4DE7-F217-4081-B284-BF7AC11F31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55C6B49-EA26-4F9C-8A2D-1225FF651A48}"/>
              </a:ext>
            </a:extLst>
          </p:cNvPr>
          <p:cNvSpPr>
            <a:spLocks noGrp="1"/>
          </p:cNvSpPr>
          <p:nvPr>
            <p:ph type="dt" sz="half" idx="10"/>
          </p:nvPr>
        </p:nvSpPr>
        <p:spPr/>
        <p:txBody>
          <a:bodyPr/>
          <a:lstStyle/>
          <a:p>
            <a:fld id="{64B1D9EB-EB76-4F08-A00B-67D3185CBE6A}" type="datetimeFigureOut">
              <a:rPr lang="en-US" smtClean="0">
                <a:solidFill>
                  <a:prstClr val="black">
                    <a:tint val="75000"/>
                  </a:prstClr>
                </a:solidFill>
              </a:rPr>
              <a:pPr/>
              <a:t>9/8/2019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BF0B9A7-0D1E-43E3-8771-C454F94F704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189F211-7C3C-4ABF-B8F0-F90EAB72C5E6}"/>
              </a:ext>
            </a:extLst>
          </p:cNvPr>
          <p:cNvSpPr>
            <a:spLocks noGrp="1"/>
          </p:cNvSpPr>
          <p:nvPr>
            <p:ph type="sldNum" sz="quarter" idx="12"/>
          </p:nvPr>
        </p:nvSpPr>
        <p:spPr/>
        <p:txBody>
          <a:bodyPr/>
          <a:lstStyle/>
          <a:p>
            <a:fld id="{4688E705-579A-4CF7-97C1-BF85D2317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9160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9B13DC-764D-4F3E-A42A-FA5367810D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C60F9F4-B2DC-4257-BE3D-16EEFF9B23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7616DAC-471D-42DE-9CD7-779EA8A176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38B80A3-2A5D-42F2-B9FB-065C92F0A3A5}"/>
              </a:ext>
            </a:extLst>
          </p:cNvPr>
          <p:cNvSpPr>
            <a:spLocks noGrp="1"/>
          </p:cNvSpPr>
          <p:nvPr>
            <p:ph type="dt" sz="half" idx="10"/>
          </p:nvPr>
        </p:nvSpPr>
        <p:spPr/>
        <p:txBody>
          <a:bodyPr/>
          <a:lstStyle/>
          <a:p>
            <a:fld id="{64B1D9EB-EB76-4F08-A00B-67D3185CBE6A}" type="datetimeFigureOut">
              <a:rPr lang="en-US" smtClean="0">
                <a:solidFill>
                  <a:prstClr val="black">
                    <a:tint val="75000"/>
                  </a:prstClr>
                </a:solidFill>
              </a:rPr>
              <a:pPr/>
              <a:t>9/8/2019</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9D811478-8076-4270-8E0B-F94CA25C91F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F32C4952-69E3-409B-8D9A-EF8B0B045700}"/>
              </a:ext>
            </a:extLst>
          </p:cNvPr>
          <p:cNvSpPr>
            <a:spLocks noGrp="1"/>
          </p:cNvSpPr>
          <p:nvPr>
            <p:ph type="sldNum" sz="quarter" idx="12"/>
          </p:nvPr>
        </p:nvSpPr>
        <p:spPr/>
        <p:txBody>
          <a:bodyPr/>
          <a:lstStyle/>
          <a:p>
            <a:fld id="{4688E705-579A-4CF7-97C1-BF85D2317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9700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8E77A3-0ECB-41D6-A012-42B1A66AE9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7A80D7C-9D90-481E-BF5B-7CA74CC88F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C0D1063-BBDE-482F-925D-FF86F3DD4B4E}"/>
              </a:ext>
            </a:extLst>
          </p:cNvPr>
          <p:cNvSpPr>
            <a:spLocks noGrp="1"/>
          </p:cNvSpPr>
          <p:nvPr>
            <p:ph type="dt" sz="half" idx="10"/>
          </p:nvPr>
        </p:nvSpPr>
        <p:spPr/>
        <p:txBody>
          <a:bodyPr/>
          <a:lstStyle/>
          <a:p>
            <a:fld id="{64B1D9EB-EB76-4F08-A00B-67D3185CBE6A}" type="datetimeFigureOut">
              <a:rPr lang="en-US" smtClean="0">
                <a:solidFill>
                  <a:prstClr val="black">
                    <a:tint val="75000"/>
                  </a:prstClr>
                </a:solidFill>
              </a:rPr>
              <a:pPr/>
              <a:t>9/8/2019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A48D39F2-0285-4D98-9010-82378EEDE46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8312C71-5A28-4E97-918E-F8B6CC9BF0DE}"/>
              </a:ext>
            </a:extLst>
          </p:cNvPr>
          <p:cNvSpPr>
            <a:spLocks noGrp="1"/>
          </p:cNvSpPr>
          <p:nvPr>
            <p:ph type="sldNum" sz="quarter" idx="12"/>
          </p:nvPr>
        </p:nvSpPr>
        <p:spPr/>
        <p:txBody>
          <a:bodyPr/>
          <a:lstStyle/>
          <a:p>
            <a:fld id="{4688E705-579A-4CF7-97C1-BF85D2317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606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D867EEB-C969-4457-8A85-E729F0F366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5267F2B-F391-4BB1-A591-A6DC99C548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43F576D-9051-4BD1-855D-4DD8F9813138}"/>
              </a:ext>
            </a:extLst>
          </p:cNvPr>
          <p:cNvSpPr>
            <a:spLocks noGrp="1"/>
          </p:cNvSpPr>
          <p:nvPr>
            <p:ph type="dt" sz="half" idx="10"/>
          </p:nvPr>
        </p:nvSpPr>
        <p:spPr/>
        <p:txBody>
          <a:bodyPr/>
          <a:lstStyle/>
          <a:p>
            <a:fld id="{64B1D9EB-EB76-4F08-A00B-67D3185CBE6A}" type="datetimeFigureOut">
              <a:rPr lang="en-US" smtClean="0">
                <a:solidFill>
                  <a:prstClr val="black">
                    <a:tint val="75000"/>
                  </a:prstClr>
                </a:solidFill>
              </a:rPr>
              <a:pPr/>
              <a:t>9/8/2019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93892A1-0AB8-4280-AB49-CDFF43A0A8B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7081C2A-18AF-4F19-9D67-571F3B7D25CB}"/>
              </a:ext>
            </a:extLst>
          </p:cNvPr>
          <p:cNvSpPr>
            <a:spLocks noGrp="1"/>
          </p:cNvSpPr>
          <p:nvPr>
            <p:ph type="sldNum" sz="quarter" idx="12"/>
          </p:nvPr>
        </p:nvSpPr>
        <p:spPr/>
        <p:txBody>
          <a:bodyPr/>
          <a:lstStyle/>
          <a:p>
            <a:fld id="{4688E705-579A-4CF7-97C1-BF85D2317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227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F34FB3-0566-441D-88B3-322F02AB4E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2812D9D-1793-40DC-B927-B7151B250E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9E9A08C-70EE-4B66-820D-F3BF374724B6}"/>
              </a:ext>
            </a:extLst>
          </p:cNvPr>
          <p:cNvSpPr>
            <a:spLocks noGrp="1"/>
          </p:cNvSpPr>
          <p:nvPr>
            <p:ph type="dt" sz="half" idx="10"/>
          </p:nvPr>
        </p:nvSpPr>
        <p:spPr/>
        <p:txBody>
          <a:bodyPr/>
          <a:lstStyle/>
          <a:p>
            <a:fld id="{64B1D9EB-EB76-4F08-A00B-67D3185CBE6A}" type="datetimeFigureOut">
              <a:rPr lang="en-US" smtClean="0">
                <a:solidFill>
                  <a:prstClr val="black">
                    <a:tint val="75000"/>
                  </a:prstClr>
                </a:solidFill>
              </a:rPr>
              <a:pPr/>
              <a:t>9/8/2019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721A423A-9B5D-422E-BA90-44E91B0E2DA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1FA8C2D-4C60-470D-BA36-4BFF8FBC57B8}"/>
              </a:ext>
            </a:extLst>
          </p:cNvPr>
          <p:cNvSpPr>
            <a:spLocks noGrp="1"/>
          </p:cNvSpPr>
          <p:nvPr>
            <p:ph type="sldNum" sz="quarter" idx="12"/>
          </p:nvPr>
        </p:nvSpPr>
        <p:spPr/>
        <p:txBody>
          <a:bodyPr/>
          <a:lstStyle/>
          <a:p>
            <a:fld id="{4688E705-579A-4CF7-97C1-BF85D2317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8510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D9BFFE-6AED-480E-AE9B-2F0C278B30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F7D4DE7-F217-4081-B284-BF7AC11F31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55C6B49-EA26-4F9C-8A2D-1225FF651A48}"/>
              </a:ext>
            </a:extLst>
          </p:cNvPr>
          <p:cNvSpPr>
            <a:spLocks noGrp="1"/>
          </p:cNvSpPr>
          <p:nvPr>
            <p:ph type="dt" sz="half" idx="10"/>
          </p:nvPr>
        </p:nvSpPr>
        <p:spPr/>
        <p:txBody>
          <a:bodyPr/>
          <a:lstStyle/>
          <a:p>
            <a:fld id="{64B1D9EB-EB76-4F08-A00B-67D3185CBE6A}" type="datetimeFigureOut">
              <a:rPr lang="en-US" smtClean="0">
                <a:solidFill>
                  <a:prstClr val="black">
                    <a:tint val="75000"/>
                  </a:prstClr>
                </a:solidFill>
              </a:rPr>
              <a:pPr/>
              <a:t>9/8/2019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BF0B9A7-0D1E-43E3-8771-C454F94F704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189F211-7C3C-4ABF-B8F0-F90EAB72C5E6}"/>
              </a:ext>
            </a:extLst>
          </p:cNvPr>
          <p:cNvSpPr>
            <a:spLocks noGrp="1"/>
          </p:cNvSpPr>
          <p:nvPr>
            <p:ph type="sldNum" sz="quarter" idx="12"/>
          </p:nvPr>
        </p:nvSpPr>
        <p:spPr/>
        <p:txBody>
          <a:bodyPr/>
          <a:lstStyle/>
          <a:p>
            <a:fld id="{4688E705-579A-4CF7-97C1-BF85D2317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4093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F9390A-07D7-40F8-A318-7EAB4D2B81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FD05044-23EF-4F42-B68F-EDE40BDC06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6361A9F-ACDC-4955-BF42-5066B03323C9}"/>
              </a:ext>
            </a:extLst>
          </p:cNvPr>
          <p:cNvSpPr>
            <a:spLocks noGrp="1"/>
          </p:cNvSpPr>
          <p:nvPr>
            <p:ph type="dt" sz="half" idx="10"/>
          </p:nvPr>
        </p:nvSpPr>
        <p:spPr/>
        <p:txBody>
          <a:bodyPr/>
          <a:lstStyle/>
          <a:p>
            <a:fld id="{64B1D9EB-EB76-4F08-A00B-67D3185CBE6A}" type="datetimeFigureOut">
              <a:rPr lang="en-US" smtClean="0">
                <a:solidFill>
                  <a:prstClr val="black">
                    <a:tint val="75000"/>
                  </a:prstClr>
                </a:solidFill>
              </a:rPr>
              <a:pPr/>
              <a:t>9/8/2019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E65C698E-E26C-4DC9-AF64-3DA92AA3D5E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81C947-1D02-425D-BC1A-A17BB46349F4}"/>
              </a:ext>
            </a:extLst>
          </p:cNvPr>
          <p:cNvSpPr>
            <a:spLocks noGrp="1"/>
          </p:cNvSpPr>
          <p:nvPr>
            <p:ph type="sldNum" sz="quarter" idx="12"/>
          </p:nvPr>
        </p:nvSpPr>
        <p:spPr/>
        <p:txBody>
          <a:bodyPr/>
          <a:lstStyle/>
          <a:p>
            <a:fld id="{4688E705-579A-4CF7-97C1-BF85D2317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88554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CFB02E-89D5-4323-BE03-C49DAE4BAE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5E140EF-D4E1-4E16-8BE3-8425A01810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2812950-862A-4F59-8535-FC37ED295D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246D260-ECE4-48CA-8765-3DEF5FA9B4B2}"/>
              </a:ext>
            </a:extLst>
          </p:cNvPr>
          <p:cNvSpPr>
            <a:spLocks noGrp="1"/>
          </p:cNvSpPr>
          <p:nvPr>
            <p:ph type="dt" sz="half" idx="10"/>
          </p:nvPr>
        </p:nvSpPr>
        <p:spPr/>
        <p:txBody>
          <a:bodyPr/>
          <a:lstStyle/>
          <a:p>
            <a:fld id="{64B1D9EB-EB76-4F08-A00B-67D3185CBE6A}" type="datetimeFigureOut">
              <a:rPr lang="en-US" smtClean="0">
                <a:solidFill>
                  <a:prstClr val="black">
                    <a:tint val="75000"/>
                  </a:prstClr>
                </a:solidFill>
              </a:rPr>
              <a:pPr/>
              <a:t>9/8/2019</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46E4CD70-C349-4FF1-B0F1-F8316A55C95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125E882-342F-489C-8C66-16599B827375}"/>
              </a:ext>
            </a:extLst>
          </p:cNvPr>
          <p:cNvSpPr>
            <a:spLocks noGrp="1"/>
          </p:cNvSpPr>
          <p:nvPr>
            <p:ph type="sldNum" sz="quarter" idx="12"/>
          </p:nvPr>
        </p:nvSpPr>
        <p:spPr/>
        <p:txBody>
          <a:bodyPr/>
          <a:lstStyle/>
          <a:p>
            <a:fld id="{4688E705-579A-4CF7-97C1-BF85D2317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5323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CA040B-2C35-4225-8A04-F8B1ECB4ED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3A0687B-7BDA-4A01-9176-B15C558C42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763B8DD-44FA-4341-90CC-847F9585EB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5A5E929-99E3-4964-A83F-82C893B22F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B4B746F-0807-47C4-A966-97AD9F2512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1782072-FDDB-4FCC-99C2-14597D1F8712}"/>
              </a:ext>
            </a:extLst>
          </p:cNvPr>
          <p:cNvSpPr>
            <a:spLocks noGrp="1"/>
          </p:cNvSpPr>
          <p:nvPr>
            <p:ph type="dt" sz="half" idx="10"/>
          </p:nvPr>
        </p:nvSpPr>
        <p:spPr/>
        <p:txBody>
          <a:bodyPr/>
          <a:lstStyle/>
          <a:p>
            <a:fld id="{64B1D9EB-EB76-4F08-A00B-67D3185CBE6A}" type="datetimeFigureOut">
              <a:rPr lang="en-US" smtClean="0">
                <a:solidFill>
                  <a:prstClr val="black">
                    <a:tint val="75000"/>
                  </a:prstClr>
                </a:solidFill>
              </a:rPr>
              <a:pPr/>
              <a:t>9/8/2019</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936F89AE-8C61-43F6-9276-BC2F2B7E7CC0}"/>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300E6AD6-452C-4A05-A38C-324981F20C6E}"/>
              </a:ext>
            </a:extLst>
          </p:cNvPr>
          <p:cNvSpPr>
            <a:spLocks noGrp="1"/>
          </p:cNvSpPr>
          <p:nvPr>
            <p:ph type="sldNum" sz="quarter" idx="12"/>
          </p:nvPr>
        </p:nvSpPr>
        <p:spPr/>
        <p:txBody>
          <a:bodyPr/>
          <a:lstStyle/>
          <a:p>
            <a:fld id="{4688E705-579A-4CF7-97C1-BF85D2317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0820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BF70EB-EFEA-4BC6-B98F-52A88BA38C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5A68A5C-D0DE-409B-9511-8074DE834396}"/>
              </a:ext>
            </a:extLst>
          </p:cNvPr>
          <p:cNvSpPr>
            <a:spLocks noGrp="1"/>
          </p:cNvSpPr>
          <p:nvPr>
            <p:ph type="dt" sz="half" idx="10"/>
          </p:nvPr>
        </p:nvSpPr>
        <p:spPr/>
        <p:txBody>
          <a:bodyPr/>
          <a:lstStyle/>
          <a:p>
            <a:fld id="{64B1D9EB-EB76-4F08-A00B-67D3185CBE6A}" type="datetimeFigureOut">
              <a:rPr lang="en-US" smtClean="0">
                <a:solidFill>
                  <a:prstClr val="black">
                    <a:tint val="75000"/>
                  </a:prstClr>
                </a:solidFill>
              </a:rPr>
              <a:pPr/>
              <a:t>9/8/2019</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DFE3CAA9-5956-4530-BD27-EB6BC1E4335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7ABB70A0-C3E0-4A20-8594-E0DA91103C6E}"/>
              </a:ext>
            </a:extLst>
          </p:cNvPr>
          <p:cNvSpPr>
            <a:spLocks noGrp="1"/>
          </p:cNvSpPr>
          <p:nvPr>
            <p:ph type="sldNum" sz="quarter" idx="12"/>
          </p:nvPr>
        </p:nvSpPr>
        <p:spPr/>
        <p:txBody>
          <a:bodyPr/>
          <a:lstStyle/>
          <a:p>
            <a:fld id="{4688E705-579A-4CF7-97C1-BF85D2317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92145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59199C9-37B4-4F95-B374-5D8197DA7726}"/>
              </a:ext>
            </a:extLst>
          </p:cNvPr>
          <p:cNvSpPr>
            <a:spLocks noGrp="1"/>
          </p:cNvSpPr>
          <p:nvPr>
            <p:ph type="dt" sz="half" idx="10"/>
          </p:nvPr>
        </p:nvSpPr>
        <p:spPr/>
        <p:txBody>
          <a:bodyPr/>
          <a:lstStyle/>
          <a:p>
            <a:fld id="{64B1D9EB-EB76-4F08-A00B-67D3185CBE6A}" type="datetimeFigureOut">
              <a:rPr lang="en-US" smtClean="0">
                <a:solidFill>
                  <a:prstClr val="black">
                    <a:tint val="75000"/>
                  </a:prstClr>
                </a:solidFill>
              </a:rPr>
              <a:pPr/>
              <a:t>9/8/2019</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B08F537D-0236-4687-B83E-1D0AADD4FB5A}"/>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32F2D1B4-DFBC-4C1B-8CEF-4CBC3A6122ED}"/>
              </a:ext>
            </a:extLst>
          </p:cNvPr>
          <p:cNvSpPr>
            <a:spLocks noGrp="1"/>
          </p:cNvSpPr>
          <p:nvPr>
            <p:ph type="sldNum" sz="quarter" idx="12"/>
          </p:nvPr>
        </p:nvSpPr>
        <p:spPr/>
        <p:txBody>
          <a:bodyPr/>
          <a:lstStyle/>
          <a:p>
            <a:fld id="{4688E705-579A-4CF7-97C1-BF85D2317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751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F9390A-07D7-40F8-A318-7EAB4D2B81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FD05044-23EF-4F42-B68F-EDE40BDC06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6361A9F-ACDC-4955-BF42-5066B03323C9}"/>
              </a:ext>
            </a:extLst>
          </p:cNvPr>
          <p:cNvSpPr>
            <a:spLocks noGrp="1"/>
          </p:cNvSpPr>
          <p:nvPr>
            <p:ph type="dt" sz="half" idx="10"/>
          </p:nvPr>
        </p:nvSpPr>
        <p:spPr/>
        <p:txBody>
          <a:bodyPr/>
          <a:lstStyle/>
          <a:p>
            <a:fld id="{64B1D9EB-EB76-4F08-A00B-67D3185CBE6A}" type="datetimeFigureOut">
              <a:rPr lang="en-US" smtClean="0">
                <a:solidFill>
                  <a:prstClr val="black">
                    <a:tint val="75000"/>
                  </a:prstClr>
                </a:solidFill>
              </a:rPr>
              <a:pPr/>
              <a:t>9/8/2019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E65C698E-E26C-4DC9-AF64-3DA92AA3D5E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81C947-1D02-425D-BC1A-A17BB46349F4}"/>
              </a:ext>
            </a:extLst>
          </p:cNvPr>
          <p:cNvSpPr>
            <a:spLocks noGrp="1"/>
          </p:cNvSpPr>
          <p:nvPr>
            <p:ph type="sldNum" sz="quarter" idx="12"/>
          </p:nvPr>
        </p:nvSpPr>
        <p:spPr/>
        <p:txBody>
          <a:bodyPr/>
          <a:lstStyle/>
          <a:p>
            <a:fld id="{4688E705-579A-4CF7-97C1-BF85D2317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4752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CABF30-94A4-4C63-835A-B385D79405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2BE467B-491A-4E93-885F-D0F32F0CB8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E3F05F5-A375-4304-A8F3-C0312530F4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868B4E5-0A8C-4C29-9574-BD0D09700779}"/>
              </a:ext>
            </a:extLst>
          </p:cNvPr>
          <p:cNvSpPr>
            <a:spLocks noGrp="1"/>
          </p:cNvSpPr>
          <p:nvPr>
            <p:ph type="dt" sz="half" idx="10"/>
          </p:nvPr>
        </p:nvSpPr>
        <p:spPr/>
        <p:txBody>
          <a:bodyPr/>
          <a:lstStyle/>
          <a:p>
            <a:fld id="{64B1D9EB-EB76-4F08-A00B-67D3185CBE6A}" type="datetimeFigureOut">
              <a:rPr lang="en-US" smtClean="0">
                <a:solidFill>
                  <a:prstClr val="black">
                    <a:tint val="75000"/>
                  </a:prstClr>
                </a:solidFill>
              </a:rPr>
              <a:pPr/>
              <a:t>9/8/2019</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5999ABC2-DC48-46CB-B040-02999FDDD4D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E3F35C1-9635-48ED-8561-BB40D9A1993B}"/>
              </a:ext>
            </a:extLst>
          </p:cNvPr>
          <p:cNvSpPr>
            <a:spLocks noGrp="1"/>
          </p:cNvSpPr>
          <p:nvPr>
            <p:ph type="sldNum" sz="quarter" idx="12"/>
          </p:nvPr>
        </p:nvSpPr>
        <p:spPr/>
        <p:txBody>
          <a:bodyPr/>
          <a:lstStyle/>
          <a:p>
            <a:fld id="{4688E705-579A-4CF7-97C1-BF85D2317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0362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9B13DC-764D-4F3E-A42A-FA5367810D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C60F9F4-B2DC-4257-BE3D-16EEFF9B23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7616DAC-471D-42DE-9CD7-779EA8A176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38B80A3-2A5D-42F2-B9FB-065C92F0A3A5}"/>
              </a:ext>
            </a:extLst>
          </p:cNvPr>
          <p:cNvSpPr>
            <a:spLocks noGrp="1"/>
          </p:cNvSpPr>
          <p:nvPr>
            <p:ph type="dt" sz="half" idx="10"/>
          </p:nvPr>
        </p:nvSpPr>
        <p:spPr/>
        <p:txBody>
          <a:bodyPr/>
          <a:lstStyle/>
          <a:p>
            <a:fld id="{64B1D9EB-EB76-4F08-A00B-67D3185CBE6A}" type="datetimeFigureOut">
              <a:rPr lang="en-US" smtClean="0">
                <a:solidFill>
                  <a:prstClr val="black">
                    <a:tint val="75000"/>
                  </a:prstClr>
                </a:solidFill>
              </a:rPr>
              <a:pPr/>
              <a:t>9/8/2019</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9D811478-8076-4270-8E0B-F94CA25C91F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F32C4952-69E3-409B-8D9A-EF8B0B045700}"/>
              </a:ext>
            </a:extLst>
          </p:cNvPr>
          <p:cNvSpPr>
            <a:spLocks noGrp="1"/>
          </p:cNvSpPr>
          <p:nvPr>
            <p:ph type="sldNum" sz="quarter" idx="12"/>
          </p:nvPr>
        </p:nvSpPr>
        <p:spPr/>
        <p:txBody>
          <a:bodyPr/>
          <a:lstStyle/>
          <a:p>
            <a:fld id="{4688E705-579A-4CF7-97C1-BF85D2317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9027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8E77A3-0ECB-41D6-A012-42B1A66AE9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7A80D7C-9D90-481E-BF5B-7CA74CC88F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C0D1063-BBDE-482F-925D-FF86F3DD4B4E}"/>
              </a:ext>
            </a:extLst>
          </p:cNvPr>
          <p:cNvSpPr>
            <a:spLocks noGrp="1"/>
          </p:cNvSpPr>
          <p:nvPr>
            <p:ph type="dt" sz="half" idx="10"/>
          </p:nvPr>
        </p:nvSpPr>
        <p:spPr/>
        <p:txBody>
          <a:bodyPr/>
          <a:lstStyle/>
          <a:p>
            <a:fld id="{64B1D9EB-EB76-4F08-A00B-67D3185CBE6A}" type="datetimeFigureOut">
              <a:rPr lang="en-US" smtClean="0">
                <a:solidFill>
                  <a:prstClr val="black">
                    <a:tint val="75000"/>
                  </a:prstClr>
                </a:solidFill>
              </a:rPr>
              <a:pPr/>
              <a:t>9/8/2019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A48D39F2-0285-4D98-9010-82378EEDE46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8312C71-5A28-4E97-918E-F8B6CC9BF0DE}"/>
              </a:ext>
            </a:extLst>
          </p:cNvPr>
          <p:cNvSpPr>
            <a:spLocks noGrp="1"/>
          </p:cNvSpPr>
          <p:nvPr>
            <p:ph type="sldNum" sz="quarter" idx="12"/>
          </p:nvPr>
        </p:nvSpPr>
        <p:spPr/>
        <p:txBody>
          <a:bodyPr/>
          <a:lstStyle/>
          <a:p>
            <a:fld id="{4688E705-579A-4CF7-97C1-BF85D2317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1209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D867EEB-C969-4457-8A85-E729F0F366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5267F2B-F391-4BB1-A591-A6DC99C548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43F576D-9051-4BD1-855D-4DD8F9813138}"/>
              </a:ext>
            </a:extLst>
          </p:cNvPr>
          <p:cNvSpPr>
            <a:spLocks noGrp="1"/>
          </p:cNvSpPr>
          <p:nvPr>
            <p:ph type="dt" sz="half" idx="10"/>
          </p:nvPr>
        </p:nvSpPr>
        <p:spPr/>
        <p:txBody>
          <a:bodyPr/>
          <a:lstStyle/>
          <a:p>
            <a:fld id="{64B1D9EB-EB76-4F08-A00B-67D3185CBE6A}" type="datetimeFigureOut">
              <a:rPr lang="en-US" smtClean="0">
                <a:solidFill>
                  <a:prstClr val="black">
                    <a:tint val="75000"/>
                  </a:prstClr>
                </a:solidFill>
              </a:rPr>
              <a:pPr/>
              <a:t>9/8/2019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93892A1-0AB8-4280-AB49-CDFF43A0A8B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7081C2A-18AF-4F19-9D67-571F3B7D25CB}"/>
              </a:ext>
            </a:extLst>
          </p:cNvPr>
          <p:cNvSpPr>
            <a:spLocks noGrp="1"/>
          </p:cNvSpPr>
          <p:nvPr>
            <p:ph type="sldNum" sz="quarter" idx="12"/>
          </p:nvPr>
        </p:nvSpPr>
        <p:spPr/>
        <p:txBody>
          <a:bodyPr/>
          <a:lstStyle/>
          <a:p>
            <a:fld id="{4688E705-579A-4CF7-97C1-BF85D2317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69372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F34FB3-0566-441D-88B3-322F02AB4E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2812D9D-1793-40DC-B927-B7151B250E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9E9A08C-70EE-4B66-820D-F3BF374724B6}"/>
              </a:ext>
            </a:extLst>
          </p:cNvPr>
          <p:cNvSpPr>
            <a:spLocks noGrp="1"/>
          </p:cNvSpPr>
          <p:nvPr>
            <p:ph type="dt" sz="half" idx="10"/>
          </p:nvPr>
        </p:nvSpPr>
        <p:spPr/>
        <p:txBody>
          <a:bodyPr/>
          <a:lstStyle/>
          <a:p>
            <a:fld id="{64B1D9EB-EB76-4F08-A00B-67D3185CBE6A}" type="datetimeFigureOut">
              <a:rPr lang="en-US" smtClean="0">
                <a:solidFill>
                  <a:prstClr val="black">
                    <a:tint val="75000"/>
                  </a:prstClr>
                </a:solidFill>
              </a:rPr>
              <a:pPr/>
              <a:t>9/8/2019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721A423A-9B5D-422E-BA90-44E91B0E2DA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1FA8C2D-4C60-470D-BA36-4BFF8FBC57B8}"/>
              </a:ext>
            </a:extLst>
          </p:cNvPr>
          <p:cNvSpPr>
            <a:spLocks noGrp="1"/>
          </p:cNvSpPr>
          <p:nvPr>
            <p:ph type="sldNum" sz="quarter" idx="12"/>
          </p:nvPr>
        </p:nvSpPr>
        <p:spPr/>
        <p:txBody>
          <a:bodyPr/>
          <a:lstStyle/>
          <a:p>
            <a:fld id="{4688E705-579A-4CF7-97C1-BF85D2317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35774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D9BFFE-6AED-480E-AE9B-2F0C278B30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F7D4DE7-F217-4081-B284-BF7AC11F31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55C6B49-EA26-4F9C-8A2D-1225FF651A48}"/>
              </a:ext>
            </a:extLst>
          </p:cNvPr>
          <p:cNvSpPr>
            <a:spLocks noGrp="1"/>
          </p:cNvSpPr>
          <p:nvPr>
            <p:ph type="dt" sz="half" idx="10"/>
          </p:nvPr>
        </p:nvSpPr>
        <p:spPr/>
        <p:txBody>
          <a:bodyPr/>
          <a:lstStyle/>
          <a:p>
            <a:fld id="{64B1D9EB-EB76-4F08-A00B-67D3185CBE6A}" type="datetimeFigureOut">
              <a:rPr lang="en-US" smtClean="0">
                <a:solidFill>
                  <a:prstClr val="black">
                    <a:tint val="75000"/>
                  </a:prstClr>
                </a:solidFill>
              </a:rPr>
              <a:pPr/>
              <a:t>9/8/2019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BF0B9A7-0D1E-43E3-8771-C454F94F704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2189F211-7C3C-4ABF-B8F0-F90EAB72C5E6}"/>
              </a:ext>
            </a:extLst>
          </p:cNvPr>
          <p:cNvSpPr>
            <a:spLocks noGrp="1"/>
          </p:cNvSpPr>
          <p:nvPr>
            <p:ph type="sldNum" sz="quarter" idx="12"/>
          </p:nvPr>
        </p:nvSpPr>
        <p:spPr/>
        <p:txBody>
          <a:bodyPr/>
          <a:lstStyle/>
          <a:p>
            <a:fld id="{4688E705-579A-4CF7-97C1-BF85D2317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97292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F9390A-07D7-40F8-A318-7EAB4D2B81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FD05044-23EF-4F42-B68F-EDE40BDC06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6361A9F-ACDC-4955-BF42-5066B03323C9}"/>
              </a:ext>
            </a:extLst>
          </p:cNvPr>
          <p:cNvSpPr>
            <a:spLocks noGrp="1"/>
          </p:cNvSpPr>
          <p:nvPr>
            <p:ph type="dt" sz="half" idx="10"/>
          </p:nvPr>
        </p:nvSpPr>
        <p:spPr/>
        <p:txBody>
          <a:bodyPr/>
          <a:lstStyle/>
          <a:p>
            <a:fld id="{64B1D9EB-EB76-4F08-A00B-67D3185CBE6A}" type="datetimeFigureOut">
              <a:rPr lang="en-US" smtClean="0">
                <a:solidFill>
                  <a:prstClr val="black">
                    <a:tint val="75000"/>
                  </a:prstClr>
                </a:solidFill>
              </a:rPr>
              <a:pPr/>
              <a:t>9/8/2019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E65C698E-E26C-4DC9-AF64-3DA92AA3D5E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81C947-1D02-425D-BC1A-A17BB46349F4}"/>
              </a:ext>
            </a:extLst>
          </p:cNvPr>
          <p:cNvSpPr>
            <a:spLocks noGrp="1"/>
          </p:cNvSpPr>
          <p:nvPr>
            <p:ph type="sldNum" sz="quarter" idx="12"/>
          </p:nvPr>
        </p:nvSpPr>
        <p:spPr/>
        <p:txBody>
          <a:bodyPr/>
          <a:lstStyle/>
          <a:p>
            <a:fld id="{4688E705-579A-4CF7-97C1-BF85D2317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34802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CFB02E-89D5-4323-BE03-C49DAE4BAE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5E140EF-D4E1-4E16-8BE3-8425A01810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2812950-862A-4F59-8535-FC37ED295D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246D260-ECE4-48CA-8765-3DEF5FA9B4B2}"/>
              </a:ext>
            </a:extLst>
          </p:cNvPr>
          <p:cNvSpPr>
            <a:spLocks noGrp="1"/>
          </p:cNvSpPr>
          <p:nvPr>
            <p:ph type="dt" sz="half" idx="10"/>
          </p:nvPr>
        </p:nvSpPr>
        <p:spPr/>
        <p:txBody>
          <a:bodyPr/>
          <a:lstStyle/>
          <a:p>
            <a:fld id="{64B1D9EB-EB76-4F08-A00B-67D3185CBE6A}" type="datetimeFigureOut">
              <a:rPr lang="en-US" smtClean="0">
                <a:solidFill>
                  <a:prstClr val="black">
                    <a:tint val="75000"/>
                  </a:prstClr>
                </a:solidFill>
              </a:rPr>
              <a:pPr/>
              <a:t>9/8/2019</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46E4CD70-C349-4FF1-B0F1-F8316A55C95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125E882-342F-489C-8C66-16599B827375}"/>
              </a:ext>
            </a:extLst>
          </p:cNvPr>
          <p:cNvSpPr>
            <a:spLocks noGrp="1"/>
          </p:cNvSpPr>
          <p:nvPr>
            <p:ph type="sldNum" sz="quarter" idx="12"/>
          </p:nvPr>
        </p:nvSpPr>
        <p:spPr/>
        <p:txBody>
          <a:bodyPr/>
          <a:lstStyle/>
          <a:p>
            <a:fld id="{4688E705-579A-4CF7-97C1-BF85D2317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2977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CA040B-2C35-4225-8A04-F8B1ECB4ED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3A0687B-7BDA-4A01-9176-B15C558C42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763B8DD-44FA-4341-90CC-847F9585EB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5A5E929-99E3-4964-A83F-82C893B22F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B4B746F-0807-47C4-A966-97AD9F2512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1782072-FDDB-4FCC-99C2-14597D1F8712}"/>
              </a:ext>
            </a:extLst>
          </p:cNvPr>
          <p:cNvSpPr>
            <a:spLocks noGrp="1"/>
          </p:cNvSpPr>
          <p:nvPr>
            <p:ph type="dt" sz="half" idx="10"/>
          </p:nvPr>
        </p:nvSpPr>
        <p:spPr/>
        <p:txBody>
          <a:bodyPr/>
          <a:lstStyle/>
          <a:p>
            <a:fld id="{64B1D9EB-EB76-4F08-A00B-67D3185CBE6A}" type="datetimeFigureOut">
              <a:rPr lang="en-US" smtClean="0">
                <a:solidFill>
                  <a:prstClr val="black">
                    <a:tint val="75000"/>
                  </a:prstClr>
                </a:solidFill>
              </a:rPr>
              <a:pPr/>
              <a:t>9/8/2019</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936F89AE-8C61-43F6-9276-BC2F2B7E7CC0}"/>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300E6AD6-452C-4A05-A38C-324981F20C6E}"/>
              </a:ext>
            </a:extLst>
          </p:cNvPr>
          <p:cNvSpPr>
            <a:spLocks noGrp="1"/>
          </p:cNvSpPr>
          <p:nvPr>
            <p:ph type="sldNum" sz="quarter" idx="12"/>
          </p:nvPr>
        </p:nvSpPr>
        <p:spPr/>
        <p:txBody>
          <a:bodyPr/>
          <a:lstStyle/>
          <a:p>
            <a:fld id="{4688E705-579A-4CF7-97C1-BF85D2317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501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BF70EB-EFEA-4BC6-B98F-52A88BA38C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5A68A5C-D0DE-409B-9511-8074DE834396}"/>
              </a:ext>
            </a:extLst>
          </p:cNvPr>
          <p:cNvSpPr>
            <a:spLocks noGrp="1"/>
          </p:cNvSpPr>
          <p:nvPr>
            <p:ph type="dt" sz="half" idx="10"/>
          </p:nvPr>
        </p:nvSpPr>
        <p:spPr/>
        <p:txBody>
          <a:bodyPr/>
          <a:lstStyle/>
          <a:p>
            <a:fld id="{64B1D9EB-EB76-4F08-A00B-67D3185CBE6A}" type="datetimeFigureOut">
              <a:rPr lang="en-US" smtClean="0">
                <a:solidFill>
                  <a:prstClr val="black">
                    <a:tint val="75000"/>
                  </a:prstClr>
                </a:solidFill>
              </a:rPr>
              <a:pPr/>
              <a:t>9/8/2019</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DFE3CAA9-5956-4530-BD27-EB6BC1E4335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7ABB70A0-C3E0-4A20-8594-E0DA91103C6E}"/>
              </a:ext>
            </a:extLst>
          </p:cNvPr>
          <p:cNvSpPr>
            <a:spLocks noGrp="1"/>
          </p:cNvSpPr>
          <p:nvPr>
            <p:ph type="sldNum" sz="quarter" idx="12"/>
          </p:nvPr>
        </p:nvSpPr>
        <p:spPr/>
        <p:txBody>
          <a:bodyPr/>
          <a:lstStyle/>
          <a:p>
            <a:fld id="{4688E705-579A-4CF7-97C1-BF85D2317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468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CFB02E-89D5-4323-BE03-C49DAE4BAE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5E140EF-D4E1-4E16-8BE3-8425A01810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2812950-862A-4F59-8535-FC37ED295D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246D260-ECE4-48CA-8765-3DEF5FA9B4B2}"/>
              </a:ext>
            </a:extLst>
          </p:cNvPr>
          <p:cNvSpPr>
            <a:spLocks noGrp="1"/>
          </p:cNvSpPr>
          <p:nvPr>
            <p:ph type="dt" sz="half" idx="10"/>
          </p:nvPr>
        </p:nvSpPr>
        <p:spPr/>
        <p:txBody>
          <a:bodyPr/>
          <a:lstStyle/>
          <a:p>
            <a:fld id="{64B1D9EB-EB76-4F08-A00B-67D3185CBE6A}" type="datetimeFigureOut">
              <a:rPr lang="en-US" smtClean="0">
                <a:solidFill>
                  <a:prstClr val="black">
                    <a:tint val="75000"/>
                  </a:prstClr>
                </a:solidFill>
              </a:rPr>
              <a:pPr/>
              <a:t>9/8/2019</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46E4CD70-C349-4FF1-B0F1-F8316A55C95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125E882-342F-489C-8C66-16599B827375}"/>
              </a:ext>
            </a:extLst>
          </p:cNvPr>
          <p:cNvSpPr>
            <a:spLocks noGrp="1"/>
          </p:cNvSpPr>
          <p:nvPr>
            <p:ph type="sldNum" sz="quarter" idx="12"/>
          </p:nvPr>
        </p:nvSpPr>
        <p:spPr/>
        <p:txBody>
          <a:bodyPr/>
          <a:lstStyle/>
          <a:p>
            <a:fld id="{4688E705-579A-4CF7-97C1-BF85D2317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77016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59199C9-37B4-4F95-B374-5D8197DA7726}"/>
              </a:ext>
            </a:extLst>
          </p:cNvPr>
          <p:cNvSpPr>
            <a:spLocks noGrp="1"/>
          </p:cNvSpPr>
          <p:nvPr>
            <p:ph type="dt" sz="half" idx="10"/>
          </p:nvPr>
        </p:nvSpPr>
        <p:spPr/>
        <p:txBody>
          <a:bodyPr/>
          <a:lstStyle/>
          <a:p>
            <a:fld id="{64B1D9EB-EB76-4F08-A00B-67D3185CBE6A}" type="datetimeFigureOut">
              <a:rPr lang="en-US" smtClean="0">
                <a:solidFill>
                  <a:prstClr val="black">
                    <a:tint val="75000"/>
                  </a:prstClr>
                </a:solidFill>
              </a:rPr>
              <a:pPr/>
              <a:t>9/8/2019</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B08F537D-0236-4687-B83E-1D0AADD4FB5A}"/>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32F2D1B4-DFBC-4C1B-8CEF-4CBC3A6122ED}"/>
              </a:ext>
            </a:extLst>
          </p:cNvPr>
          <p:cNvSpPr>
            <a:spLocks noGrp="1"/>
          </p:cNvSpPr>
          <p:nvPr>
            <p:ph type="sldNum" sz="quarter" idx="12"/>
          </p:nvPr>
        </p:nvSpPr>
        <p:spPr/>
        <p:txBody>
          <a:bodyPr/>
          <a:lstStyle/>
          <a:p>
            <a:fld id="{4688E705-579A-4CF7-97C1-BF85D2317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44010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CABF30-94A4-4C63-835A-B385D79405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2BE467B-491A-4E93-885F-D0F32F0CB8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E3F05F5-A375-4304-A8F3-C0312530F4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868B4E5-0A8C-4C29-9574-BD0D09700779}"/>
              </a:ext>
            </a:extLst>
          </p:cNvPr>
          <p:cNvSpPr>
            <a:spLocks noGrp="1"/>
          </p:cNvSpPr>
          <p:nvPr>
            <p:ph type="dt" sz="half" idx="10"/>
          </p:nvPr>
        </p:nvSpPr>
        <p:spPr/>
        <p:txBody>
          <a:bodyPr/>
          <a:lstStyle/>
          <a:p>
            <a:fld id="{64B1D9EB-EB76-4F08-A00B-67D3185CBE6A}" type="datetimeFigureOut">
              <a:rPr lang="en-US" smtClean="0">
                <a:solidFill>
                  <a:prstClr val="black">
                    <a:tint val="75000"/>
                  </a:prstClr>
                </a:solidFill>
              </a:rPr>
              <a:pPr/>
              <a:t>9/8/2019</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5999ABC2-DC48-46CB-B040-02999FDDD4D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E3F35C1-9635-48ED-8561-BB40D9A1993B}"/>
              </a:ext>
            </a:extLst>
          </p:cNvPr>
          <p:cNvSpPr>
            <a:spLocks noGrp="1"/>
          </p:cNvSpPr>
          <p:nvPr>
            <p:ph type="sldNum" sz="quarter" idx="12"/>
          </p:nvPr>
        </p:nvSpPr>
        <p:spPr/>
        <p:txBody>
          <a:bodyPr/>
          <a:lstStyle/>
          <a:p>
            <a:fld id="{4688E705-579A-4CF7-97C1-BF85D2317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26416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9B13DC-764D-4F3E-A42A-FA5367810D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C60F9F4-B2DC-4257-BE3D-16EEFF9B23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7616DAC-471D-42DE-9CD7-779EA8A176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38B80A3-2A5D-42F2-B9FB-065C92F0A3A5}"/>
              </a:ext>
            </a:extLst>
          </p:cNvPr>
          <p:cNvSpPr>
            <a:spLocks noGrp="1"/>
          </p:cNvSpPr>
          <p:nvPr>
            <p:ph type="dt" sz="half" idx="10"/>
          </p:nvPr>
        </p:nvSpPr>
        <p:spPr/>
        <p:txBody>
          <a:bodyPr/>
          <a:lstStyle/>
          <a:p>
            <a:fld id="{64B1D9EB-EB76-4F08-A00B-67D3185CBE6A}" type="datetimeFigureOut">
              <a:rPr lang="en-US" smtClean="0">
                <a:solidFill>
                  <a:prstClr val="black">
                    <a:tint val="75000"/>
                  </a:prstClr>
                </a:solidFill>
              </a:rPr>
              <a:pPr/>
              <a:t>9/8/2019</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9D811478-8076-4270-8E0B-F94CA25C91F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F32C4952-69E3-409B-8D9A-EF8B0B045700}"/>
              </a:ext>
            </a:extLst>
          </p:cNvPr>
          <p:cNvSpPr>
            <a:spLocks noGrp="1"/>
          </p:cNvSpPr>
          <p:nvPr>
            <p:ph type="sldNum" sz="quarter" idx="12"/>
          </p:nvPr>
        </p:nvSpPr>
        <p:spPr/>
        <p:txBody>
          <a:bodyPr/>
          <a:lstStyle/>
          <a:p>
            <a:fld id="{4688E705-579A-4CF7-97C1-BF85D2317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44387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8E77A3-0ECB-41D6-A012-42B1A66AE9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7A80D7C-9D90-481E-BF5B-7CA74CC88F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C0D1063-BBDE-482F-925D-FF86F3DD4B4E}"/>
              </a:ext>
            </a:extLst>
          </p:cNvPr>
          <p:cNvSpPr>
            <a:spLocks noGrp="1"/>
          </p:cNvSpPr>
          <p:nvPr>
            <p:ph type="dt" sz="half" idx="10"/>
          </p:nvPr>
        </p:nvSpPr>
        <p:spPr/>
        <p:txBody>
          <a:bodyPr/>
          <a:lstStyle/>
          <a:p>
            <a:fld id="{64B1D9EB-EB76-4F08-A00B-67D3185CBE6A}" type="datetimeFigureOut">
              <a:rPr lang="en-US" smtClean="0">
                <a:solidFill>
                  <a:prstClr val="black">
                    <a:tint val="75000"/>
                  </a:prstClr>
                </a:solidFill>
              </a:rPr>
              <a:pPr/>
              <a:t>9/8/2019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A48D39F2-0285-4D98-9010-82378EEDE46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8312C71-5A28-4E97-918E-F8B6CC9BF0DE}"/>
              </a:ext>
            </a:extLst>
          </p:cNvPr>
          <p:cNvSpPr>
            <a:spLocks noGrp="1"/>
          </p:cNvSpPr>
          <p:nvPr>
            <p:ph type="sldNum" sz="quarter" idx="12"/>
          </p:nvPr>
        </p:nvSpPr>
        <p:spPr/>
        <p:txBody>
          <a:bodyPr/>
          <a:lstStyle/>
          <a:p>
            <a:fld id="{4688E705-579A-4CF7-97C1-BF85D2317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76288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D867EEB-C969-4457-8A85-E729F0F366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5267F2B-F391-4BB1-A591-A6DC99C548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43F576D-9051-4BD1-855D-4DD8F9813138}"/>
              </a:ext>
            </a:extLst>
          </p:cNvPr>
          <p:cNvSpPr>
            <a:spLocks noGrp="1"/>
          </p:cNvSpPr>
          <p:nvPr>
            <p:ph type="dt" sz="half" idx="10"/>
          </p:nvPr>
        </p:nvSpPr>
        <p:spPr/>
        <p:txBody>
          <a:bodyPr/>
          <a:lstStyle/>
          <a:p>
            <a:fld id="{64B1D9EB-EB76-4F08-A00B-67D3185CBE6A}" type="datetimeFigureOut">
              <a:rPr lang="en-US" smtClean="0">
                <a:solidFill>
                  <a:prstClr val="black">
                    <a:tint val="75000"/>
                  </a:prstClr>
                </a:solidFill>
              </a:rPr>
              <a:pPr/>
              <a:t>9/8/2019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93892A1-0AB8-4280-AB49-CDFF43A0A8B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7081C2A-18AF-4F19-9D67-571F3B7D25CB}"/>
              </a:ext>
            </a:extLst>
          </p:cNvPr>
          <p:cNvSpPr>
            <a:spLocks noGrp="1"/>
          </p:cNvSpPr>
          <p:nvPr>
            <p:ph type="sldNum" sz="quarter" idx="12"/>
          </p:nvPr>
        </p:nvSpPr>
        <p:spPr/>
        <p:txBody>
          <a:bodyPr/>
          <a:lstStyle/>
          <a:p>
            <a:fld id="{4688E705-579A-4CF7-97C1-BF85D2317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017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CA040B-2C35-4225-8A04-F8B1ECB4ED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3A0687B-7BDA-4A01-9176-B15C558C42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763B8DD-44FA-4341-90CC-847F9585EB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5A5E929-99E3-4964-A83F-82C893B22F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B4B746F-0807-47C4-A966-97AD9F2512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1782072-FDDB-4FCC-99C2-14597D1F8712}"/>
              </a:ext>
            </a:extLst>
          </p:cNvPr>
          <p:cNvSpPr>
            <a:spLocks noGrp="1"/>
          </p:cNvSpPr>
          <p:nvPr>
            <p:ph type="dt" sz="half" idx="10"/>
          </p:nvPr>
        </p:nvSpPr>
        <p:spPr/>
        <p:txBody>
          <a:bodyPr/>
          <a:lstStyle/>
          <a:p>
            <a:fld id="{64B1D9EB-EB76-4F08-A00B-67D3185CBE6A}" type="datetimeFigureOut">
              <a:rPr lang="en-US" smtClean="0">
                <a:solidFill>
                  <a:prstClr val="black">
                    <a:tint val="75000"/>
                  </a:prstClr>
                </a:solidFill>
              </a:rPr>
              <a:pPr/>
              <a:t>9/8/2019</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936F89AE-8C61-43F6-9276-BC2F2B7E7CC0}"/>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300E6AD6-452C-4A05-A38C-324981F20C6E}"/>
              </a:ext>
            </a:extLst>
          </p:cNvPr>
          <p:cNvSpPr>
            <a:spLocks noGrp="1"/>
          </p:cNvSpPr>
          <p:nvPr>
            <p:ph type="sldNum" sz="quarter" idx="12"/>
          </p:nvPr>
        </p:nvSpPr>
        <p:spPr/>
        <p:txBody>
          <a:bodyPr/>
          <a:lstStyle/>
          <a:p>
            <a:fld id="{4688E705-579A-4CF7-97C1-BF85D2317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404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BF70EB-EFEA-4BC6-B98F-52A88BA38C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5A68A5C-D0DE-409B-9511-8074DE834396}"/>
              </a:ext>
            </a:extLst>
          </p:cNvPr>
          <p:cNvSpPr>
            <a:spLocks noGrp="1"/>
          </p:cNvSpPr>
          <p:nvPr>
            <p:ph type="dt" sz="half" idx="10"/>
          </p:nvPr>
        </p:nvSpPr>
        <p:spPr/>
        <p:txBody>
          <a:bodyPr/>
          <a:lstStyle/>
          <a:p>
            <a:fld id="{64B1D9EB-EB76-4F08-A00B-67D3185CBE6A}" type="datetimeFigureOut">
              <a:rPr lang="en-US" smtClean="0">
                <a:solidFill>
                  <a:prstClr val="black">
                    <a:tint val="75000"/>
                  </a:prstClr>
                </a:solidFill>
              </a:rPr>
              <a:pPr/>
              <a:t>9/8/2019</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DFE3CAA9-5956-4530-BD27-EB6BC1E4335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7ABB70A0-C3E0-4A20-8594-E0DA91103C6E}"/>
              </a:ext>
            </a:extLst>
          </p:cNvPr>
          <p:cNvSpPr>
            <a:spLocks noGrp="1"/>
          </p:cNvSpPr>
          <p:nvPr>
            <p:ph type="sldNum" sz="quarter" idx="12"/>
          </p:nvPr>
        </p:nvSpPr>
        <p:spPr/>
        <p:txBody>
          <a:bodyPr/>
          <a:lstStyle/>
          <a:p>
            <a:fld id="{4688E705-579A-4CF7-97C1-BF85D2317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4983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59199C9-37B4-4F95-B374-5D8197DA7726}"/>
              </a:ext>
            </a:extLst>
          </p:cNvPr>
          <p:cNvSpPr>
            <a:spLocks noGrp="1"/>
          </p:cNvSpPr>
          <p:nvPr>
            <p:ph type="dt" sz="half" idx="10"/>
          </p:nvPr>
        </p:nvSpPr>
        <p:spPr/>
        <p:txBody>
          <a:bodyPr/>
          <a:lstStyle/>
          <a:p>
            <a:fld id="{64B1D9EB-EB76-4F08-A00B-67D3185CBE6A}" type="datetimeFigureOut">
              <a:rPr lang="en-US" smtClean="0">
                <a:solidFill>
                  <a:prstClr val="black">
                    <a:tint val="75000"/>
                  </a:prstClr>
                </a:solidFill>
              </a:rPr>
              <a:pPr/>
              <a:t>9/8/2019</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B08F537D-0236-4687-B83E-1D0AADD4FB5A}"/>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32F2D1B4-DFBC-4C1B-8CEF-4CBC3A6122ED}"/>
              </a:ext>
            </a:extLst>
          </p:cNvPr>
          <p:cNvSpPr>
            <a:spLocks noGrp="1"/>
          </p:cNvSpPr>
          <p:nvPr>
            <p:ph type="sldNum" sz="quarter" idx="12"/>
          </p:nvPr>
        </p:nvSpPr>
        <p:spPr/>
        <p:txBody>
          <a:bodyPr/>
          <a:lstStyle/>
          <a:p>
            <a:fld id="{4688E705-579A-4CF7-97C1-BF85D2317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5319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CABF30-94A4-4C63-835A-B385D79405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2BE467B-491A-4E93-885F-D0F32F0CB8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E3F05F5-A375-4304-A8F3-C0312530F4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868B4E5-0A8C-4C29-9574-BD0D09700779}"/>
              </a:ext>
            </a:extLst>
          </p:cNvPr>
          <p:cNvSpPr>
            <a:spLocks noGrp="1"/>
          </p:cNvSpPr>
          <p:nvPr>
            <p:ph type="dt" sz="half" idx="10"/>
          </p:nvPr>
        </p:nvSpPr>
        <p:spPr/>
        <p:txBody>
          <a:bodyPr/>
          <a:lstStyle/>
          <a:p>
            <a:fld id="{64B1D9EB-EB76-4F08-A00B-67D3185CBE6A}" type="datetimeFigureOut">
              <a:rPr lang="en-US" smtClean="0">
                <a:solidFill>
                  <a:prstClr val="black">
                    <a:tint val="75000"/>
                  </a:prstClr>
                </a:solidFill>
              </a:rPr>
              <a:pPr/>
              <a:t>9/8/2019</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5999ABC2-DC48-46CB-B040-02999FDDD4D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E3F35C1-9635-48ED-8561-BB40D9A1993B}"/>
              </a:ext>
            </a:extLst>
          </p:cNvPr>
          <p:cNvSpPr>
            <a:spLocks noGrp="1"/>
          </p:cNvSpPr>
          <p:nvPr>
            <p:ph type="sldNum" sz="quarter" idx="12"/>
          </p:nvPr>
        </p:nvSpPr>
        <p:spPr/>
        <p:txBody>
          <a:bodyPr/>
          <a:lstStyle/>
          <a:p>
            <a:fld id="{4688E705-579A-4CF7-97C1-BF85D2317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1819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9B13DC-764D-4F3E-A42A-FA5367810D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C60F9F4-B2DC-4257-BE3D-16EEFF9B23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7616DAC-471D-42DE-9CD7-779EA8A176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38B80A3-2A5D-42F2-B9FB-065C92F0A3A5}"/>
              </a:ext>
            </a:extLst>
          </p:cNvPr>
          <p:cNvSpPr>
            <a:spLocks noGrp="1"/>
          </p:cNvSpPr>
          <p:nvPr>
            <p:ph type="dt" sz="half" idx="10"/>
          </p:nvPr>
        </p:nvSpPr>
        <p:spPr/>
        <p:txBody>
          <a:bodyPr/>
          <a:lstStyle/>
          <a:p>
            <a:fld id="{64B1D9EB-EB76-4F08-A00B-67D3185CBE6A}" type="datetimeFigureOut">
              <a:rPr lang="en-US" smtClean="0">
                <a:solidFill>
                  <a:prstClr val="black">
                    <a:tint val="75000"/>
                  </a:prstClr>
                </a:solidFill>
              </a:rPr>
              <a:pPr/>
              <a:t>9/8/2019</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9D811478-8076-4270-8E0B-F94CA25C91F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F32C4952-69E3-409B-8D9A-EF8B0B045700}"/>
              </a:ext>
            </a:extLst>
          </p:cNvPr>
          <p:cNvSpPr>
            <a:spLocks noGrp="1"/>
          </p:cNvSpPr>
          <p:nvPr>
            <p:ph type="sldNum" sz="quarter" idx="12"/>
          </p:nvPr>
        </p:nvSpPr>
        <p:spPr/>
        <p:txBody>
          <a:bodyPr/>
          <a:lstStyle/>
          <a:p>
            <a:fld id="{4688E705-579A-4CF7-97C1-BF85D2317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722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3248"/>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4812BA7-3790-42D4-A386-360435AFC8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B458579-312D-49F8-990E-665F336DC7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9EF6770-C04D-408B-983E-6A9390BD3A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1D9EB-EB76-4F08-A00B-67D3185CBE6A}" type="datetimeFigureOut">
              <a:rPr lang="en-US" smtClean="0">
                <a:solidFill>
                  <a:prstClr val="black">
                    <a:tint val="75000"/>
                  </a:prstClr>
                </a:solidFill>
              </a:rPr>
              <a:pPr/>
              <a:t>9/8/2019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064661B-4DA0-4216-BAD1-025BA67071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A3C0F381-0E07-459D-B3B4-39263FD0C2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88E705-579A-4CF7-97C1-BF85D2317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18375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263248"/>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4812BA7-3790-42D4-A386-360435AFC8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B458579-312D-49F8-990E-665F336DC7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9EF6770-C04D-408B-983E-6A9390BD3A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1D9EB-EB76-4F08-A00B-67D3185CBE6A}" type="datetimeFigureOut">
              <a:rPr lang="en-US" smtClean="0">
                <a:solidFill>
                  <a:prstClr val="black">
                    <a:tint val="75000"/>
                  </a:prstClr>
                </a:solidFill>
              </a:rPr>
              <a:pPr/>
              <a:t>9/8/2019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064661B-4DA0-4216-BAD1-025BA67071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A3C0F381-0E07-459D-B3B4-39263FD0C2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88E705-579A-4CF7-97C1-BF85D2317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9698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263248"/>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4812BA7-3790-42D4-A386-360435AFC8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B458579-312D-49F8-990E-665F336DC7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9EF6770-C04D-408B-983E-6A9390BD3A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1D9EB-EB76-4F08-A00B-67D3185CBE6A}" type="datetimeFigureOut">
              <a:rPr lang="en-US" smtClean="0">
                <a:solidFill>
                  <a:prstClr val="black">
                    <a:tint val="75000"/>
                  </a:prstClr>
                </a:solidFill>
              </a:rPr>
              <a:pPr/>
              <a:t>9/8/2019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064661B-4DA0-4216-BAD1-025BA67071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A3C0F381-0E07-459D-B3B4-39263FD0C2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88E705-579A-4CF7-97C1-BF85D2317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03678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263248"/>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4812BA7-3790-42D4-A386-360435AFC8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B458579-312D-49F8-990E-665F336DC7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9EF6770-C04D-408B-983E-6A9390BD3A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1D9EB-EB76-4F08-A00B-67D3185CBE6A}" type="datetimeFigureOut">
              <a:rPr lang="en-US" smtClean="0">
                <a:solidFill>
                  <a:prstClr val="black">
                    <a:tint val="75000"/>
                  </a:prstClr>
                </a:solidFill>
              </a:rPr>
              <a:pPr/>
              <a:t>9/8/2019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064661B-4DA0-4216-BAD1-025BA67071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A3C0F381-0E07-459D-B3B4-39263FD0C2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88E705-579A-4CF7-97C1-BF85D23170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99347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0.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422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20970" y="474664"/>
            <a:ext cx="4367622" cy="3553147"/>
          </a:xfrm>
          <a:prstGeom prst="rect">
            <a:avLst/>
          </a:prstGeom>
        </p:spPr>
      </p:pic>
      <p:sp>
        <p:nvSpPr>
          <p:cNvPr id="3" name="TextBox 2"/>
          <p:cNvSpPr txBox="1"/>
          <p:nvPr/>
        </p:nvSpPr>
        <p:spPr>
          <a:xfrm>
            <a:off x="2104845" y="4242035"/>
            <a:ext cx="7599872" cy="1323439"/>
          </a:xfrm>
          <a:prstGeom prst="rect">
            <a:avLst/>
          </a:prstGeom>
          <a:noFill/>
        </p:spPr>
        <p:txBody>
          <a:bodyPr wrap="square" rtlCol="0">
            <a:spAutoFit/>
          </a:bodyPr>
          <a:lstStyle/>
          <a:p>
            <a:pPr algn="ctr"/>
            <a:r>
              <a:rPr lang="en-US" sz="4000" dirty="0" smtClean="0">
                <a:solidFill>
                  <a:schemeClr val="bg1"/>
                </a:solidFill>
                <a:latin typeface="Stint Ultra Expanded" panose="02060507040604020206" pitchFamily="18" charset="0"/>
              </a:rPr>
              <a:t>Gathering together to glorify God</a:t>
            </a:r>
            <a:endParaRPr lang="en-US" sz="4000" dirty="0">
              <a:solidFill>
                <a:schemeClr val="bg1"/>
              </a:solidFill>
              <a:latin typeface="Stint Ultra Expanded" panose="02060507040604020206" pitchFamily="18" charset="0"/>
            </a:endParaRPr>
          </a:p>
        </p:txBody>
      </p:sp>
    </p:spTree>
    <p:extLst>
      <p:ext uri="{BB962C8B-B14F-4D97-AF65-F5344CB8AC3E}">
        <p14:creationId xmlns:p14="http://schemas.microsoft.com/office/powerpoint/2010/main" val="3404096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517" y="534836"/>
            <a:ext cx="11930332" cy="5016758"/>
          </a:xfrm>
          <a:prstGeom prst="rect">
            <a:avLst/>
          </a:prstGeom>
        </p:spPr>
        <p:txBody>
          <a:bodyPr wrap="square">
            <a:spAutoFit/>
          </a:bodyPr>
          <a:lstStyle/>
          <a:p>
            <a:r>
              <a:rPr lang="en-US" sz="3200" dirty="0">
                <a:solidFill>
                  <a:schemeClr val="accent4"/>
                </a:solidFill>
                <a:latin typeface="Stint Ultra Expanded" panose="02060507040604020206" pitchFamily="18" charset="0"/>
              </a:rPr>
              <a:t>Sing to the Lord, all the earth;</a:t>
            </a:r>
            <a:br>
              <a:rPr lang="en-US" sz="3200" dirty="0">
                <a:solidFill>
                  <a:schemeClr val="accent4"/>
                </a:solidFill>
                <a:latin typeface="Stint Ultra Expanded" panose="02060507040604020206" pitchFamily="18" charset="0"/>
              </a:rPr>
            </a:br>
            <a:r>
              <a:rPr lang="en-US" sz="3200" dirty="0">
                <a:solidFill>
                  <a:schemeClr val="accent4"/>
                </a:solidFill>
                <a:latin typeface="Stint Ultra Expanded" panose="02060507040604020206" pitchFamily="18" charset="0"/>
              </a:rPr>
              <a:t>  proclaim his salvation day after day.</a:t>
            </a:r>
          </a:p>
          <a:p>
            <a:r>
              <a:rPr lang="en-US" sz="3200" dirty="0" smtClean="0">
                <a:solidFill>
                  <a:schemeClr val="accent4"/>
                </a:solidFill>
                <a:latin typeface="Stint Ultra Expanded" panose="02060507040604020206" pitchFamily="18" charset="0"/>
              </a:rPr>
              <a:t> </a:t>
            </a:r>
            <a:r>
              <a:rPr lang="en-US" sz="3200" dirty="0">
                <a:solidFill>
                  <a:schemeClr val="accent4"/>
                </a:solidFill>
                <a:latin typeface="Stint Ultra Expanded" panose="02060507040604020206" pitchFamily="18" charset="0"/>
              </a:rPr>
              <a:t>Declare his glory among the nations,</a:t>
            </a:r>
          </a:p>
          <a:p>
            <a:r>
              <a:rPr lang="en-US" sz="3200" dirty="0">
                <a:solidFill>
                  <a:schemeClr val="accent4"/>
                </a:solidFill>
                <a:latin typeface="Stint Ultra Expanded" panose="02060507040604020206" pitchFamily="18" charset="0"/>
              </a:rPr>
              <a:t>    his marvelous deeds among all peoples.</a:t>
            </a:r>
          </a:p>
          <a:p>
            <a:r>
              <a:rPr lang="en-US" sz="3200" dirty="0" smtClean="0">
                <a:solidFill>
                  <a:schemeClr val="accent4"/>
                </a:solidFill>
                <a:latin typeface="Stint Ultra Expanded" panose="02060507040604020206" pitchFamily="18" charset="0"/>
              </a:rPr>
              <a:t> </a:t>
            </a:r>
            <a:r>
              <a:rPr lang="en-US" sz="3200" dirty="0">
                <a:solidFill>
                  <a:schemeClr val="accent4"/>
                </a:solidFill>
                <a:latin typeface="Stint Ultra Expanded" panose="02060507040604020206" pitchFamily="18" charset="0"/>
              </a:rPr>
              <a:t>For great is the Lord and most worthy of praise;</a:t>
            </a:r>
          </a:p>
          <a:p>
            <a:r>
              <a:rPr lang="en-US" sz="3200" dirty="0">
                <a:solidFill>
                  <a:schemeClr val="accent4"/>
                </a:solidFill>
                <a:latin typeface="Stint Ultra Expanded" panose="02060507040604020206" pitchFamily="18" charset="0"/>
              </a:rPr>
              <a:t>    he is to be feared above all gods.</a:t>
            </a:r>
          </a:p>
          <a:p>
            <a:r>
              <a:rPr lang="en-US" sz="3200" dirty="0" smtClean="0">
                <a:solidFill>
                  <a:schemeClr val="accent4"/>
                </a:solidFill>
                <a:latin typeface="Stint Ultra Expanded" panose="02060507040604020206" pitchFamily="18" charset="0"/>
              </a:rPr>
              <a:t> </a:t>
            </a:r>
            <a:r>
              <a:rPr lang="en-US" sz="3200" dirty="0">
                <a:solidFill>
                  <a:schemeClr val="accent4"/>
                </a:solidFill>
                <a:latin typeface="Stint Ultra Expanded" panose="02060507040604020206" pitchFamily="18" charset="0"/>
              </a:rPr>
              <a:t>For all the gods of the nations are idols,</a:t>
            </a:r>
          </a:p>
          <a:p>
            <a:r>
              <a:rPr lang="en-US" sz="3200" dirty="0">
                <a:solidFill>
                  <a:schemeClr val="accent4"/>
                </a:solidFill>
                <a:latin typeface="Stint Ultra Expanded" panose="02060507040604020206" pitchFamily="18" charset="0"/>
              </a:rPr>
              <a:t>    but the Lord made the heavens.</a:t>
            </a:r>
          </a:p>
          <a:p>
            <a:r>
              <a:rPr lang="en-US" sz="3200" dirty="0" smtClean="0">
                <a:solidFill>
                  <a:schemeClr val="accent4"/>
                </a:solidFill>
                <a:latin typeface="Stint Ultra Expanded" panose="02060507040604020206" pitchFamily="18" charset="0"/>
              </a:rPr>
              <a:t> </a:t>
            </a:r>
            <a:r>
              <a:rPr lang="en-US" sz="3200" dirty="0">
                <a:solidFill>
                  <a:schemeClr val="accent4"/>
                </a:solidFill>
                <a:latin typeface="Stint Ultra Expanded" panose="02060507040604020206" pitchFamily="18" charset="0"/>
              </a:rPr>
              <a:t>Splendor and majesty are before him;</a:t>
            </a:r>
          </a:p>
          <a:p>
            <a:r>
              <a:rPr lang="en-US" sz="3200" dirty="0">
                <a:solidFill>
                  <a:schemeClr val="accent4"/>
                </a:solidFill>
                <a:latin typeface="Stint Ultra Expanded" panose="02060507040604020206" pitchFamily="18" charset="0"/>
              </a:rPr>
              <a:t>    strength and joy are in his dwelling place</a:t>
            </a:r>
            <a:r>
              <a:rPr lang="en-US" sz="3200" dirty="0" smtClean="0">
                <a:solidFill>
                  <a:schemeClr val="accent4"/>
                </a:solidFill>
                <a:latin typeface="Stint Ultra Expanded" panose="02060507040604020206" pitchFamily="18" charset="0"/>
              </a:rPr>
              <a:t>.</a:t>
            </a:r>
            <a:endParaRPr lang="en-US" sz="3200" dirty="0">
              <a:solidFill>
                <a:schemeClr val="accent4"/>
              </a:solidFill>
              <a:latin typeface="Stint Ultra Expanded" panose="02060507040604020206" pitchFamily="18" charset="0"/>
            </a:endParaRPr>
          </a:p>
        </p:txBody>
      </p:sp>
    </p:spTree>
    <p:extLst>
      <p:ext uri="{BB962C8B-B14F-4D97-AF65-F5344CB8AC3E}">
        <p14:creationId xmlns:p14="http://schemas.microsoft.com/office/powerpoint/2010/main" val="668023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9781" y="172527"/>
            <a:ext cx="11792310" cy="6001643"/>
          </a:xfrm>
          <a:prstGeom prst="rect">
            <a:avLst/>
          </a:prstGeom>
        </p:spPr>
        <p:txBody>
          <a:bodyPr wrap="square">
            <a:spAutoFit/>
          </a:bodyPr>
          <a:lstStyle/>
          <a:p>
            <a:r>
              <a:rPr lang="en-US" sz="3200" dirty="0" smtClean="0">
                <a:solidFill>
                  <a:schemeClr val="accent4"/>
                </a:solidFill>
                <a:latin typeface="Stint Ultra Expanded" panose="02060507040604020206" pitchFamily="18" charset="0"/>
              </a:rPr>
              <a:t> </a:t>
            </a:r>
            <a:r>
              <a:rPr lang="en-US" sz="3200" dirty="0">
                <a:solidFill>
                  <a:schemeClr val="accent4"/>
                </a:solidFill>
                <a:latin typeface="Stint Ultra Expanded" panose="02060507040604020206" pitchFamily="18" charset="0"/>
              </a:rPr>
              <a:t>Ascribe to the Lord, all you families of nations,</a:t>
            </a:r>
          </a:p>
          <a:p>
            <a:r>
              <a:rPr lang="en-US" sz="3200" dirty="0">
                <a:solidFill>
                  <a:schemeClr val="accent4"/>
                </a:solidFill>
                <a:latin typeface="Stint Ultra Expanded" panose="02060507040604020206" pitchFamily="18" charset="0"/>
              </a:rPr>
              <a:t>    ascribe to the Lord glory and strength.</a:t>
            </a:r>
          </a:p>
          <a:p>
            <a:r>
              <a:rPr lang="en-US" sz="3200" dirty="0" smtClean="0">
                <a:solidFill>
                  <a:schemeClr val="accent4"/>
                </a:solidFill>
                <a:latin typeface="Stint Ultra Expanded" panose="02060507040604020206" pitchFamily="18" charset="0"/>
              </a:rPr>
              <a:t>Ascribe </a:t>
            </a:r>
            <a:r>
              <a:rPr lang="en-US" sz="3200" dirty="0">
                <a:solidFill>
                  <a:schemeClr val="accent4"/>
                </a:solidFill>
                <a:latin typeface="Stint Ultra Expanded" panose="02060507040604020206" pitchFamily="18" charset="0"/>
              </a:rPr>
              <a:t>to the Lord the glory due his name;</a:t>
            </a:r>
          </a:p>
          <a:p>
            <a:r>
              <a:rPr lang="en-US" sz="3200" dirty="0">
                <a:solidFill>
                  <a:schemeClr val="accent4"/>
                </a:solidFill>
                <a:latin typeface="Stint Ultra Expanded" panose="02060507040604020206" pitchFamily="18" charset="0"/>
              </a:rPr>
              <a:t>    bring an offering and come before him.</a:t>
            </a:r>
          </a:p>
          <a:p>
            <a:r>
              <a:rPr lang="en-US" sz="3200" dirty="0">
                <a:solidFill>
                  <a:schemeClr val="accent4"/>
                </a:solidFill>
                <a:latin typeface="Stint Ultra Expanded" panose="02060507040604020206" pitchFamily="18" charset="0"/>
              </a:rPr>
              <a:t>Worship the Lord in the splendor of </a:t>
            </a:r>
            <a:r>
              <a:rPr lang="en-US" sz="3200" dirty="0" smtClean="0">
                <a:solidFill>
                  <a:schemeClr val="accent4"/>
                </a:solidFill>
                <a:latin typeface="Stint Ultra Expanded" panose="02060507040604020206" pitchFamily="18" charset="0"/>
              </a:rPr>
              <a:t>his </a:t>
            </a:r>
            <a:r>
              <a:rPr lang="en-US" sz="3200" dirty="0">
                <a:solidFill>
                  <a:schemeClr val="accent4"/>
                </a:solidFill>
                <a:latin typeface="Stint Ultra Expanded" panose="02060507040604020206" pitchFamily="18" charset="0"/>
              </a:rPr>
              <a:t>holiness.</a:t>
            </a:r>
          </a:p>
          <a:p>
            <a:r>
              <a:rPr lang="en-US" sz="3200" dirty="0" smtClean="0">
                <a:solidFill>
                  <a:schemeClr val="accent4"/>
                </a:solidFill>
                <a:latin typeface="Stint Ultra Expanded" panose="02060507040604020206" pitchFamily="18" charset="0"/>
              </a:rPr>
              <a:t>Tremble </a:t>
            </a:r>
            <a:r>
              <a:rPr lang="en-US" sz="3200" dirty="0">
                <a:solidFill>
                  <a:schemeClr val="accent4"/>
                </a:solidFill>
                <a:latin typeface="Stint Ultra Expanded" panose="02060507040604020206" pitchFamily="18" charset="0"/>
              </a:rPr>
              <a:t>before him, all the earth!</a:t>
            </a:r>
          </a:p>
          <a:p>
            <a:r>
              <a:rPr lang="en-US" sz="3200" dirty="0">
                <a:solidFill>
                  <a:schemeClr val="accent4"/>
                </a:solidFill>
                <a:latin typeface="Stint Ultra Expanded" panose="02060507040604020206" pitchFamily="18" charset="0"/>
              </a:rPr>
              <a:t>    The world is firmly established; it cannot be moved.</a:t>
            </a:r>
          </a:p>
          <a:p>
            <a:r>
              <a:rPr lang="en-US" sz="3200" dirty="0" smtClean="0">
                <a:solidFill>
                  <a:schemeClr val="accent4"/>
                </a:solidFill>
                <a:latin typeface="Stint Ultra Expanded" panose="02060507040604020206" pitchFamily="18" charset="0"/>
              </a:rPr>
              <a:t>Let </a:t>
            </a:r>
            <a:r>
              <a:rPr lang="en-US" sz="3200" dirty="0">
                <a:solidFill>
                  <a:schemeClr val="accent4"/>
                </a:solidFill>
                <a:latin typeface="Stint Ultra Expanded" panose="02060507040604020206" pitchFamily="18" charset="0"/>
              </a:rPr>
              <a:t>the heavens rejoice, let the earth be glad;</a:t>
            </a:r>
          </a:p>
          <a:p>
            <a:r>
              <a:rPr lang="en-US" sz="3200" dirty="0">
                <a:solidFill>
                  <a:schemeClr val="accent4"/>
                </a:solidFill>
                <a:latin typeface="Stint Ultra Expanded" panose="02060507040604020206" pitchFamily="18" charset="0"/>
              </a:rPr>
              <a:t>    let them say among the nations, “The Lord reigns</a:t>
            </a:r>
            <a:r>
              <a:rPr lang="en-US" sz="3200" dirty="0" smtClean="0">
                <a:solidFill>
                  <a:schemeClr val="accent4"/>
                </a:solidFill>
                <a:latin typeface="Stint Ultra Expanded" panose="02060507040604020206" pitchFamily="18" charset="0"/>
              </a:rPr>
              <a:t>!”</a:t>
            </a:r>
          </a:p>
          <a:p>
            <a:r>
              <a:rPr lang="en-US" sz="3200" dirty="0">
                <a:solidFill>
                  <a:schemeClr val="accent4"/>
                </a:solidFill>
                <a:latin typeface="Stint Ultra Expanded" panose="02060507040604020206" pitchFamily="18" charset="0"/>
              </a:rPr>
              <a:t>	</a:t>
            </a:r>
            <a:r>
              <a:rPr lang="en-US" sz="3200" dirty="0" smtClean="0">
                <a:solidFill>
                  <a:schemeClr val="accent4"/>
                </a:solidFill>
                <a:latin typeface="Stint Ultra Expanded" panose="02060507040604020206" pitchFamily="18" charset="0"/>
              </a:rPr>
              <a:t>				2 Chronicles 16:23-31</a:t>
            </a:r>
            <a:endParaRPr lang="en-US" sz="3200" dirty="0">
              <a:solidFill>
                <a:schemeClr val="accent4"/>
              </a:solidFill>
              <a:latin typeface="Stint Ultra Expanded" panose="02060507040604020206" pitchFamily="18" charset="0"/>
            </a:endParaRPr>
          </a:p>
        </p:txBody>
      </p:sp>
    </p:spTree>
    <p:extLst>
      <p:ext uri="{BB962C8B-B14F-4D97-AF65-F5344CB8AC3E}">
        <p14:creationId xmlns:p14="http://schemas.microsoft.com/office/powerpoint/2010/main" val="2895692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7272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7935" y="2601432"/>
            <a:ext cx="10129284" cy="2862322"/>
          </a:xfrm>
          <a:prstGeom prst="rect">
            <a:avLst/>
          </a:prstGeom>
          <a:noFill/>
        </p:spPr>
        <p:txBody>
          <a:bodyPr wrap="square" rtlCol="0">
            <a:spAutoFit/>
          </a:bodyPr>
          <a:lstStyle/>
          <a:p>
            <a:r>
              <a:rPr lang="en-US" sz="3600" dirty="0">
                <a:solidFill>
                  <a:schemeClr val="accent4"/>
                </a:solidFill>
                <a:latin typeface="Stint Ultra Expanded" panose="02060507040604020206" pitchFamily="18" charset="0"/>
              </a:rPr>
              <a:t>"If mics fail, sound system dies, band sounds terrible, babies scream, &amp; you lose your voice, but Jesus is gloried, it's a good Lord's Day." </a:t>
            </a:r>
            <a:endParaRPr lang="en-US" sz="3600" dirty="0" smtClean="0">
              <a:solidFill>
                <a:schemeClr val="accent4"/>
              </a:solidFill>
              <a:latin typeface="Stint Ultra Expanded" panose="02060507040604020206" pitchFamily="18" charset="0"/>
            </a:endParaRPr>
          </a:p>
          <a:p>
            <a:r>
              <a:rPr lang="en-US" sz="3600" dirty="0">
                <a:solidFill>
                  <a:schemeClr val="accent4"/>
                </a:solidFill>
                <a:latin typeface="Stint Ultra Expanded" panose="02060507040604020206" pitchFamily="18" charset="0"/>
              </a:rPr>
              <a:t>	</a:t>
            </a:r>
            <a:r>
              <a:rPr lang="en-US" sz="3600" dirty="0" smtClean="0">
                <a:solidFill>
                  <a:schemeClr val="accent4"/>
                </a:solidFill>
                <a:latin typeface="Stint Ultra Expanded" panose="02060507040604020206" pitchFamily="18" charset="0"/>
              </a:rPr>
              <a:t>			-</a:t>
            </a:r>
            <a:r>
              <a:rPr lang="en-US" sz="3600" dirty="0">
                <a:solidFill>
                  <a:schemeClr val="accent4"/>
                </a:solidFill>
                <a:latin typeface="Stint Ultra Expanded" panose="02060507040604020206" pitchFamily="18" charset="0"/>
              </a:rPr>
              <a:t>Ed </a:t>
            </a:r>
            <a:r>
              <a:rPr lang="en-US" sz="3600" dirty="0" err="1">
                <a:solidFill>
                  <a:schemeClr val="accent4"/>
                </a:solidFill>
                <a:latin typeface="Stint Ultra Expanded" panose="02060507040604020206" pitchFamily="18" charset="0"/>
              </a:rPr>
              <a:t>Stetzer</a:t>
            </a:r>
            <a:endParaRPr lang="en-US" sz="3600" dirty="0">
              <a:solidFill>
                <a:schemeClr val="accent4"/>
              </a:solidFill>
              <a:latin typeface="Stint Ultra Expanded" panose="02060507040604020206" pitchFamily="18" charset="0"/>
            </a:endParaRPr>
          </a:p>
        </p:txBody>
      </p:sp>
    </p:spTree>
    <p:extLst>
      <p:ext uri="{BB962C8B-B14F-4D97-AF65-F5344CB8AC3E}">
        <p14:creationId xmlns:p14="http://schemas.microsoft.com/office/powerpoint/2010/main" val="4237570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51355" y="617502"/>
            <a:ext cx="3689290" cy="3661199"/>
          </a:xfrm>
          <a:prstGeom prst="rect">
            <a:avLst/>
          </a:prstGeom>
        </p:spPr>
      </p:pic>
      <p:sp>
        <p:nvSpPr>
          <p:cNvPr id="3" name="TextBox 2"/>
          <p:cNvSpPr txBox="1"/>
          <p:nvPr/>
        </p:nvSpPr>
        <p:spPr>
          <a:xfrm>
            <a:off x="1561380" y="4787661"/>
            <a:ext cx="9247517" cy="1323439"/>
          </a:xfrm>
          <a:prstGeom prst="rect">
            <a:avLst/>
          </a:prstGeom>
          <a:noFill/>
        </p:spPr>
        <p:txBody>
          <a:bodyPr wrap="square" rtlCol="0">
            <a:spAutoFit/>
          </a:bodyPr>
          <a:lstStyle/>
          <a:p>
            <a:pPr algn="ctr"/>
            <a:r>
              <a:rPr lang="en-US" sz="4000" dirty="0" smtClean="0">
                <a:solidFill>
                  <a:schemeClr val="accent4"/>
                </a:solidFill>
                <a:latin typeface="Stint Ultra Expanded" panose="02060507040604020206" pitchFamily="18" charset="0"/>
              </a:rPr>
              <a:t>Connecting People for Growing in Discipleship</a:t>
            </a:r>
            <a:endParaRPr lang="en-US" sz="4000" dirty="0">
              <a:solidFill>
                <a:schemeClr val="accent4"/>
              </a:solidFill>
              <a:latin typeface="Stint Ultra Expanded" panose="02060507040604020206" pitchFamily="18" charset="0"/>
            </a:endParaRPr>
          </a:p>
        </p:txBody>
      </p:sp>
    </p:spTree>
    <p:extLst>
      <p:ext uri="{BB962C8B-B14F-4D97-AF65-F5344CB8AC3E}">
        <p14:creationId xmlns:p14="http://schemas.microsoft.com/office/powerpoint/2010/main" val="1727820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7419" y="448574"/>
            <a:ext cx="11697419" cy="6001643"/>
          </a:xfrm>
          <a:prstGeom prst="rect">
            <a:avLst/>
          </a:prstGeom>
        </p:spPr>
        <p:txBody>
          <a:bodyPr wrap="square">
            <a:spAutoFit/>
          </a:bodyPr>
          <a:lstStyle/>
          <a:p>
            <a:r>
              <a:rPr lang="en-US" sz="3200" dirty="0" smtClean="0">
                <a:solidFill>
                  <a:schemeClr val="accent4"/>
                </a:solidFill>
                <a:latin typeface="Stint Ultra Expanded" panose="02060507040604020206" pitchFamily="18" charset="0"/>
              </a:rPr>
              <a:t> Therefore, as God’s chosen people, holy and dearly loved, clothe yourselves with compassion, kindness, humility, gentleness and patience.  Bear with each other and forgive one another if any of you has a grievance against someone. Forgive as the Lord forgave you.  And over all these virtues put on love, which binds them all together in perfect unity.</a:t>
            </a:r>
          </a:p>
          <a:p>
            <a:r>
              <a:rPr lang="en-US" sz="3200" dirty="0" smtClean="0">
                <a:solidFill>
                  <a:schemeClr val="accent4"/>
                </a:solidFill>
                <a:latin typeface="Stint Ultra Expanded" panose="02060507040604020206" pitchFamily="18" charset="0"/>
              </a:rPr>
              <a:t> Let the peace of Christ rule in your hearts, since as members of one body you were called to peace. And be thankful.  </a:t>
            </a:r>
            <a:br>
              <a:rPr lang="en-US" sz="3200" dirty="0" smtClean="0">
                <a:solidFill>
                  <a:schemeClr val="accent4"/>
                </a:solidFill>
                <a:latin typeface="Stint Ultra Expanded" panose="02060507040604020206" pitchFamily="18" charset="0"/>
              </a:rPr>
            </a:br>
            <a:r>
              <a:rPr lang="en-US" sz="3200" dirty="0" smtClean="0">
                <a:solidFill>
                  <a:schemeClr val="accent4"/>
                </a:solidFill>
                <a:latin typeface="Stint Ultra Expanded" panose="02060507040604020206" pitchFamily="18" charset="0"/>
              </a:rPr>
              <a:t>							Colossians 3:11-15</a:t>
            </a:r>
            <a:endParaRPr lang="en-US" sz="3200" dirty="0">
              <a:solidFill>
                <a:schemeClr val="accent4"/>
              </a:solidFill>
              <a:latin typeface="Stint Ultra Expanded" panose="02060507040604020206" pitchFamily="18" charset="0"/>
            </a:endParaRPr>
          </a:p>
        </p:txBody>
      </p:sp>
    </p:spTree>
    <p:extLst>
      <p:ext uri="{BB962C8B-B14F-4D97-AF65-F5344CB8AC3E}">
        <p14:creationId xmlns:p14="http://schemas.microsoft.com/office/powerpoint/2010/main" val="3634669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4374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58832" y="312348"/>
            <a:ext cx="3622195" cy="3838292"/>
          </a:xfrm>
          <a:prstGeom prst="rect">
            <a:avLst/>
          </a:prstGeom>
        </p:spPr>
      </p:pic>
      <p:sp>
        <p:nvSpPr>
          <p:cNvPr id="3" name="TextBox 2"/>
          <p:cNvSpPr txBox="1"/>
          <p:nvPr/>
        </p:nvSpPr>
        <p:spPr>
          <a:xfrm>
            <a:off x="1621766" y="4615132"/>
            <a:ext cx="8591909" cy="1323439"/>
          </a:xfrm>
          <a:prstGeom prst="rect">
            <a:avLst/>
          </a:prstGeom>
          <a:noFill/>
        </p:spPr>
        <p:txBody>
          <a:bodyPr wrap="square" rtlCol="0">
            <a:spAutoFit/>
          </a:bodyPr>
          <a:lstStyle/>
          <a:p>
            <a:pPr algn="ctr"/>
            <a:r>
              <a:rPr lang="en-US" sz="4000" dirty="0" smtClean="0">
                <a:solidFill>
                  <a:schemeClr val="accent6"/>
                </a:solidFill>
                <a:latin typeface="Stint Ultra Expanded" panose="02060507040604020206" pitchFamily="18" charset="0"/>
              </a:rPr>
              <a:t>Connecting people for engaging in Jesus’ mission </a:t>
            </a:r>
            <a:endParaRPr lang="en-US" sz="4000" dirty="0">
              <a:solidFill>
                <a:schemeClr val="accent6"/>
              </a:solidFill>
              <a:latin typeface="Stint Ultra Expanded" panose="02060507040604020206" pitchFamily="18" charset="0"/>
            </a:endParaRPr>
          </a:p>
        </p:txBody>
      </p:sp>
    </p:spTree>
    <p:extLst>
      <p:ext uri="{BB962C8B-B14F-4D97-AF65-F5344CB8AC3E}">
        <p14:creationId xmlns:p14="http://schemas.microsoft.com/office/powerpoint/2010/main" val="3615509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804" y="172529"/>
            <a:ext cx="11671539" cy="6494085"/>
          </a:xfrm>
          <a:prstGeom prst="rect">
            <a:avLst/>
          </a:prstGeom>
        </p:spPr>
        <p:txBody>
          <a:bodyPr wrap="square">
            <a:spAutoFit/>
          </a:bodyPr>
          <a:lstStyle/>
          <a:p>
            <a:r>
              <a:rPr lang="en-US" sz="3200" dirty="0" smtClean="0">
                <a:solidFill>
                  <a:schemeClr val="accent6"/>
                </a:solidFill>
                <a:latin typeface="Stint Ultra Expanded" panose="02060507040604020206" pitchFamily="18" charset="0"/>
              </a:rPr>
              <a:t>For just as each of us has one body with many members, and these members do not all have the same function, so in Christ we, though many, form one body, and each member belongs to all the others.  We have different gifts, according to the grace given to each of us. If your gift is prophesying, then prophesy in accordance with your faith;  if it is serving, then serve; if it is teaching, then teach; if it is to encourage, then give encouragement; if it is giving, then give generously; if it is to lead, do it diligently; if it is to show mercy, do it cheerfully.</a:t>
            </a:r>
            <a:br>
              <a:rPr lang="en-US" sz="3200" dirty="0" smtClean="0">
                <a:solidFill>
                  <a:schemeClr val="accent6"/>
                </a:solidFill>
                <a:latin typeface="Stint Ultra Expanded" panose="02060507040604020206" pitchFamily="18" charset="0"/>
              </a:rPr>
            </a:br>
            <a:r>
              <a:rPr lang="en-US" sz="3200" dirty="0" smtClean="0">
                <a:solidFill>
                  <a:schemeClr val="accent6"/>
                </a:solidFill>
                <a:latin typeface="Stint Ultra Expanded" panose="02060507040604020206" pitchFamily="18" charset="0"/>
              </a:rPr>
              <a:t>					-Romans 12:4-8</a:t>
            </a:r>
            <a:endParaRPr lang="en-US" sz="3200" dirty="0">
              <a:solidFill>
                <a:schemeClr val="accent6"/>
              </a:solidFill>
              <a:latin typeface="Stint Ultra Expanded" panose="02060507040604020206" pitchFamily="18" charset="0"/>
            </a:endParaRPr>
          </a:p>
        </p:txBody>
      </p:sp>
    </p:spTree>
    <p:extLst>
      <p:ext uri="{BB962C8B-B14F-4D97-AF65-F5344CB8AC3E}">
        <p14:creationId xmlns:p14="http://schemas.microsoft.com/office/powerpoint/2010/main" val="2738401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D3D8093-2089-4EA5-9826-1D67E1134E22}"/>
              </a:ext>
            </a:extLst>
          </p:cNvPr>
          <p:cNvSpPr txBox="1"/>
          <p:nvPr/>
        </p:nvSpPr>
        <p:spPr>
          <a:xfrm>
            <a:off x="112143" y="1360729"/>
            <a:ext cx="11844068" cy="3139321"/>
          </a:xfrm>
          <a:prstGeom prst="rect">
            <a:avLst/>
          </a:prstGeom>
          <a:noFill/>
        </p:spPr>
        <p:txBody>
          <a:bodyPr wrap="square" rtlCol="0">
            <a:spAutoFit/>
          </a:bodyPr>
          <a:lstStyle/>
          <a:p>
            <a:pPr algn="ctr"/>
            <a:r>
              <a:rPr lang="en-US" sz="5400" dirty="0" smtClean="0">
                <a:solidFill>
                  <a:srgbClr val="F6B616"/>
                </a:solidFill>
                <a:latin typeface="Stint Ultra Expanded" panose="02060507040604020206" pitchFamily="18" charset="0"/>
              </a:rPr>
              <a:t>MICAH 6:8</a:t>
            </a:r>
          </a:p>
          <a:p>
            <a:pPr algn="ctr"/>
            <a:r>
              <a:rPr lang="en-US" sz="3600" dirty="0">
                <a:solidFill>
                  <a:schemeClr val="accent4"/>
                </a:solidFill>
                <a:latin typeface="Stint Ultra Expanded" panose="02060507040604020206" pitchFamily="18" charset="0"/>
              </a:rPr>
              <a:t>He has shown you, O mortal, what is good.</a:t>
            </a:r>
            <a:r>
              <a:rPr lang="en-US" sz="3600" dirty="0" smtClean="0">
                <a:solidFill>
                  <a:schemeClr val="accent4"/>
                </a:solidFill>
                <a:latin typeface="Stint Ultra Expanded" panose="02060507040604020206" pitchFamily="18" charset="0"/>
              </a:rPr>
              <a:t/>
            </a:r>
            <a:br>
              <a:rPr lang="en-US" sz="3600" dirty="0" smtClean="0">
                <a:solidFill>
                  <a:schemeClr val="accent4"/>
                </a:solidFill>
                <a:latin typeface="Stint Ultra Expanded" panose="02060507040604020206" pitchFamily="18" charset="0"/>
              </a:rPr>
            </a:br>
            <a:r>
              <a:rPr lang="en-US" sz="3600" dirty="0">
                <a:solidFill>
                  <a:schemeClr val="accent4"/>
                </a:solidFill>
                <a:latin typeface="Stint Ultra Expanded" panose="02060507040604020206" pitchFamily="18" charset="0"/>
              </a:rPr>
              <a:t>    And what does the </a:t>
            </a:r>
            <a:r>
              <a:rPr lang="en-US" sz="3600" cap="small" dirty="0">
                <a:solidFill>
                  <a:schemeClr val="accent4"/>
                </a:solidFill>
                <a:latin typeface="Stint Ultra Expanded" panose="02060507040604020206" pitchFamily="18" charset="0"/>
              </a:rPr>
              <a:t>Lord</a:t>
            </a:r>
            <a:r>
              <a:rPr lang="en-US" sz="3600" dirty="0">
                <a:solidFill>
                  <a:schemeClr val="accent4"/>
                </a:solidFill>
                <a:latin typeface="Stint Ultra Expanded" panose="02060507040604020206" pitchFamily="18" charset="0"/>
              </a:rPr>
              <a:t> require of you?</a:t>
            </a:r>
            <a:r>
              <a:rPr lang="en-US" sz="3600" dirty="0" smtClean="0">
                <a:solidFill>
                  <a:schemeClr val="accent4"/>
                </a:solidFill>
                <a:latin typeface="Stint Ultra Expanded" panose="02060507040604020206" pitchFamily="18" charset="0"/>
              </a:rPr>
              <a:t/>
            </a:r>
            <a:br>
              <a:rPr lang="en-US" sz="3600" dirty="0" smtClean="0">
                <a:solidFill>
                  <a:schemeClr val="accent4"/>
                </a:solidFill>
                <a:latin typeface="Stint Ultra Expanded" panose="02060507040604020206" pitchFamily="18" charset="0"/>
              </a:rPr>
            </a:br>
            <a:r>
              <a:rPr lang="en-US" sz="3600" dirty="0">
                <a:solidFill>
                  <a:schemeClr val="accent4"/>
                </a:solidFill>
                <a:latin typeface="Stint Ultra Expanded" panose="02060507040604020206" pitchFamily="18" charset="0"/>
              </a:rPr>
              <a:t>To </a:t>
            </a:r>
            <a:r>
              <a:rPr lang="en-US" sz="3600" u="sng" dirty="0">
                <a:solidFill>
                  <a:schemeClr val="accent4"/>
                </a:solidFill>
                <a:latin typeface="Stint Ultra Expanded" panose="02060507040604020206" pitchFamily="18" charset="0"/>
              </a:rPr>
              <a:t>act justly</a:t>
            </a:r>
            <a:r>
              <a:rPr lang="en-US" sz="3600" dirty="0">
                <a:solidFill>
                  <a:schemeClr val="accent4"/>
                </a:solidFill>
                <a:latin typeface="Stint Ultra Expanded" panose="02060507040604020206" pitchFamily="18" charset="0"/>
              </a:rPr>
              <a:t> and to </a:t>
            </a:r>
            <a:r>
              <a:rPr lang="en-US" sz="3600" u="sng" dirty="0">
                <a:solidFill>
                  <a:schemeClr val="accent4"/>
                </a:solidFill>
                <a:latin typeface="Stint Ultra Expanded" panose="02060507040604020206" pitchFamily="18" charset="0"/>
              </a:rPr>
              <a:t>love mercy</a:t>
            </a:r>
            <a:r>
              <a:rPr lang="en-US" sz="3600" dirty="0" smtClean="0">
                <a:solidFill>
                  <a:schemeClr val="accent4"/>
                </a:solidFill>
                <a:latin typeface="Stint Ultra Expanded" panose="02060507040604020206" pitchFamily="18" charset="0"/>
              </a:rPr>
              <a:t/>
            </a:r>
            <a:br>
              <a:rPr lang="en-US" sz="3600" dirty="0" smtClean="0">
                <a:solidFill>
                  <a:schemeClr val="accent4"/>
                </a:solidFill>
                <a:latin typeface="Stint Ultra Expanded" panose="02060507040604020206" pitchFamily="18" charset="0"/>
              </a:rPr>
            </a:br>
            <a:r>
              <a:rPr lang="en-US" sz="3600" dirty="0">
                <a:solidFill>
                  <a:schemeClr val="accent4"/>
                </a:solidFill>
                <a:latin typeface="Stint Ultra Expanded" panose="02060507040604020206" pitchFamily="18" charset="0"/>
              </a:rPr>
              <a:t>    and to </a:t>
            </a:r>
            <a:r>
              <a:rPr lang="en-US" sz="3600" u="sng" dirty="0">
                <a:solidFill>
                  <a:schemeClr val="accent4"/>
                </a:solidFill>
                <a:latin typeface="Stint Ultra Expanded" panose="02060507040604020206" pitchFamily="18" charset="0"/>
              </a:rPr>
              <a:t>walk </a:t>
            </a:r>
            <a:r>
              <a:rPr lang="en-US" sz="3600" u="sng" dirty="0" smtClean="0">
                <a:solidFill>
                  <a:schemeClr val="accent4"/>
                </a:solidFill>
                <a:latin typeface="Stint Ultra Expanded" panose="02060507040604020206" pitchFamily="18" charset="0"/>
              </a:rPr>
              <a:t>humbly</a:t>
            </a:r>
            <a:r>
              <a:rPr lang="en-US" sz="3600" u="sng" dirty="0">
                <a:solidFill>
                  <a:schemeClr val="accent4"/>
                </a:solidFill>
                <a:latin typeface="Stint Ultra Expanded" panose="02060507040604020206" pitchFamily="18" charset="0"/>
              </a:rPr>
              <a:t> with your God</a:t>
            </a:r>
            <a:r>
              <a:rPr lang="en-US" sz="3600" dirty="0">
                <a:solidFill>
                  <a:schemeClr val="accent4"/>
                </a:solidFill>
                <a:latin typeface="Stint Ultra Expanded" panose="02060507040604020206" pitchFamily="18" charset="0"/>
              </a:rPr>
              <a:t>.</a:t>
            </a:r>
            <a:endParaRPr lang="en-US" sz="3200" dirty="0">
              <a:solidFill>
                <a:schemeClr val="accent4"/>
              </a:solidFill>
              <a:latin typeface="Stint Ultra Expanded" panose="02060507040604020206" pitchFamily="18" charset="0"/>
            </a:endParaRPr>
          </a:p>
        </p:txBody>
      </p:sp>
    </p:spTree>
    <p:extLst>
      <p:ext uri="{BB962C8B-B14F-4D97-AF65-F5344CB8AC3E}">
        <p14:creationId xmlns:p14="http://schemas.microsoft.com/office/powerpoint/2010/main" val="1816552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91608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8355" y="819510"/>
            <a:ext cx="10946919" cy="4031873"/>
          </a:xfrm>
          <a:prstGeom prst="rect">
            <a:avLst/>
          </a:prstGeom>
        </p:spPr>
        <p:txBody>
          <a:bodyPr wrap="square">
            <a:spAutoFit/>
          </a:bodyPr>
          <a:lstStyle/>
          <a:p>
            <a:r>
              <a:rPr lang="en-US" sz="3200" dirty="0" smtClean="0">
                <a:solidFill>
                  <a:schemeClr val="accent6"/>
                </a:solidFill>
                <a:latin typeface="Stint Ultra Expanded" panose="02060507040604020206" pitchFamily="18" charset="0"/>
              </a:rPr>
              <a:t>“The purpose of Christian salvation is not escape from the material world, but the redemption, the renewal, the healing, of the material world. Therefore, not only salvation of the soul and forgiveness of sins, but fighting disease and poverty and injustice is on the agenda of the salvation of God.”  </a:t>
            </a:r>
          </a:p>
          <a:p>
            <a:r>
              <a:rPr lang="en-US" sz="3200" dirty="0">
                <a:solidFill>
                  <a:schemeClr val="accent6"/>
                </a:solidFill>
                <a:latin typeface="Stint Ultra Expanded" panose="02060507040604020206" pitchFamily="18" charset="0"/>
              </a:rPr>
              <a:t>	</a:t>
            </a:r>
            <a:r>
              <a:rPr lang="en-US" sz="3200" dirty="0" smtClean="0">
                <a:solidFill>
                  <a:schemeClr val="accent6"/>
                </a:solidFill>
                <a:latin typeface="Stint Ultra Expanded" panose="02060507040604020206" pitchFamily="18" charset="0"/>
              </a:rPr>
              <a:t>Tim Keller</a:t>
            </a:r>
            <a:endParaRPr lang="en-US" sz="3200" dirty="0">
              <a:solidFill>
                <a:schemeClr val="accent6"/>
              </a:solidFill>
              <a:latin typeface="Stint Ultra Expanded" panose="02060507040604020206" pitchFamily="18" charset="0"/>
            </a:endParaRPr>
          </a:p>
        </p:txBody>
      </p:sp>
    </p:spTree>
    <p:extLst>
      <p:ext uri="{BB962C8B-B14F-4D97-AF65-F5344CB8AC3E}">
        <p14:creationId xmlns:p14="http://schemas.microsoft.com/office/powerpoint/2010/main" val="40986820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36193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507540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49813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996848" y="790355"/>
            <a:ext cx="2324986" cy="2721935"/>
          </a:xfrm>
          <a:prstGeom prst="line">
            <a:avLst/>
          </a:prstGeom>
          <a:ln w="69850">
            <a:solidFill>
              <a:srgbClr val="FFFF00"/>
            </a:solidFill>
          </a:ln>
        </p:spPr>
        <p:style>
          <a:lnRef idx="3">
            <a:schemeClr val="dk1"/>
          </a:lnRef>
          <a:fillRef idx="0">
            <a:schemeClr val="dk1"/>
          </a:fillRef>
          <a:effectRef idx="2">
            <a:schemeClr val="dk1"/>
          </a:effectRef>
          <a:fontRef idx="minor">
            <a:schemeClr val="tx1"/>
          </a:fontRef>
        </p:style>
      </p:cxnSp>
      <p:cxnSp>
        <p:nvCxnSpPr>
          <p:cNvPr id="5" name="Straight Connector 4"/>
          <p:cNvCxnSpPr/>
          <p:nvPr/>
        </p:nvCxnSpPr>
        <p:spPr>
          <a:xfrm flipH="1">
            <a:off x="4321834" y="790355"/>
            <a:ext cx="2286000" cy="2739657"/>
          </a:xfrm>
          <a:prstGeom prst="line">
            <a:avLst/>
          </a:prstGeom>
          <a:ln w="66675">
            <a:solidFill>
              <a:srgbClr val="FFFF00"/>
            </a:solidFill>
          </a:ln>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3096264" y="948905"/>
            <a:ext cx="2286000" cy="707886"/>
          </a:xfrm>
          <a:prstGeom prst="rect">
            <a:avLst/>
          </a:prstGeom>
          <a:noFill/>
        </p:spPr>
        <p:txBody>
          <a:bodyPr wrap="square" rtlCol="0">
            <a:spAutoFit/>
          </a:bodyPr>
          <a:lstStyle/>
          <a:p>
            <a:pPr algn="ctr"/>
            <a:r>
              <a:rPr lang="en-US" sz="4000" dirty="0" smtClean="0">
                <a:solidFill>
                  <a:schemeClr val="accent4"/>
                </a:solidFill>
                <a:latin typeface="Economica" panose="02000506040000020004" pitchFamily="2" charset="0"/>
              </a:rPr>
              <a:t>Heaven</a:t>
            </a:r>
            <a:endParaRPr lang="en-US" sz="4000" dirty="0">
              <a:solidFill>
                <a:schemeClr val="accent4"/>
              </a:solidFill>
              <a:latin typeface="Economica" panose="02000506040000020004" pitchFamily="2" charset="0"/>
            </a:endParaRPr>
          </a:p>
        </p:txBody>
      </p:sp>
      <p:cxnSp>
        <p:nvCxnSpPr>
          <p:cNvPr id="7" name="Straight Connector 6"/>
          <p:cNvCxnSpPr/>
          <p:nvPr/>
        </p:nvCxnSpPr>
        <p:spPr>
          <a:xfrm flipH="1">
            <a:off x="4515310" y="2781996"/>
            <a:ext cx="2574854" cy="3203944"/>
          </a:xfrm>
          <a:prstGeom prst="line">
            <a:avLst/>
          </a:prstGeom>
          <a:ln w="66675">
            <a:solidFill>
              <a:srgbClr val="00B05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090164" y="2789085"/>
            <a:ext cx="2463211" cy="3196855"/>
          </a:xfrm>
          <a:prstGeom prst="line">
            <a:avLst/>
          </a:prstGeom>
          <a:ln w="66675">
            <a:solidFill>
              <a:srgbClr val="00B050"/>
            </a:solidFill>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5947164" y="4994301"/>
            <a:ext cx="2286000" cy="707886"/>
          </a:xfrm>
          <a:prstGeom prst="rect">
            <a:avLst/>
          </a:prstGeom>
          <a:noFill/>
        </p:spPr>
        <p:txBody>
          <a:bodyPr wrap="square" rtlCol="0">
            <a:spAutoFit/>
          </a:bodyPr>
          <a:lstStyle/>
          <a:p>
            <a:pPr algn="ctr"/>
            <a:r>
              <a:rPr lang="en-US" sz="4000" dirty="0" smtClean="0">
                <a:solidFill>
                  <a:schemeClr val="accent6"/>
                </a:solidFill>
                <a:latin typeface="Economica" panose="02000506040000020004" pitchFamily="2" charset="0"/>
              </a:rPr>
              <a:t>Earth</a:t>
            </a:r>
            <a:endParaRPr lang="en-US" sz="4000" dirty="0">
              <a:solidFill>
                <a:schemeClr val="accent6"/>
              </a:solidFill>
              <a:latin typeface="Economica" panose="02000506040000020004" pitchFamily="2" charset="0"/>
            </a:endParaRPr>
          </a:p>
        </p:txBody>
      </p:sp>
    </p:spTree>
    <p:extLst>
      <p:ext uri="{BB962C8B-B14F-4D97-AF65-F5344CB8AC3E}">
        <p14:creationId xmlns:p14="http://schemas.microsoft.com/office/powerpoint/2010/main" val="21272703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218121" y="3764296"/>
            <a:ext cx="2557263" cy="2783153"/>
          </a:xfrm>
          <a:prstGeom prst="line">
            <a:avLst/>
          </a:prstGeom>
          <a:ln w="69850">
            <a:solidFill>
              <a:srgbClr val="FFFF00"/>
            </a:solidFill>
          </a:ln>
        </p:spPr>
        <p:style>
          <a:lnRef idx="3">
            <a:schemeClr val="dk1"/>
          </a:lnRef>
          <a:fillRef idx="0">
            <a:schemeClr val="dk1"/>
          </a:fillRef>
          <a:effectRef idx="2">
            <a:schemeClr val="dk1"/>
          </a:effectRef>
          <a:fontRef idx="minor">
            <a:schemeClr val="tx1"/>
          </a:fontRef>
        </p:style>
      </p:cxnSp>
      <p:cxnSp>
        <p:nvCxnSpPr>
          <p:cNvPr id="5" name="Straight Connector 4"/>
          <p:cNvCxnSpPr/>
          <p:nvPr/>
        </p:nvCxnSpPr>
        <p:spPr>
          <a:xfrm flipH="1">
            <a:off x="5775385" y="3764296"/>
            <a:ext cx="2474386" cy="2783153"/>
          </a:xfrm>
          <a:prstGeom prst="line">
            <a:avLst/>
          </a:prstGeom>
          <a:ln w="66675">
            <a:solidFill>
              <a:srgbClr val="FFFF00"/>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flipH="1">
            <a:off x="3211705" y="567441"/>
            <a:ext cx="2574854" cy="3203944"/>
          </a:xfrm>
          <a:prstGeom prst="line">
            <a:avLst/>
          </a:prstGeom>
          <a:ln w="66675">
            <a:solidFill>
              <a:srgbClr val="00B050"/>
            </a:solidFill>
          </a:ln>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5786559" y="567441"/>
            <a:ext cx="2463211" cy="3196855"/>
          </a:xfrm>
          <a:prstGeom prst="line">
            <a:avLst/>
          </a:prstGeom>
          <a:ln w="66675">
            <a:solidFill>
              <a:srgbClr val="00B050"/>
            </a:solidFill>
          </a:ln>
        </p:spPr>
        <p:style>
          <a:lnRef idx="3">
            <a:schemeClr val="dk1"/>
          </a:lnRef>
          <a:fillRef idx="0">
            <a:schemeClr val="dk1"/>
          </a:fillRef>
          <a:effectRef idx="2">
            <a:schemeClr val="dk1"/>
          </a:effectRef>
          <a:fontRef idx="minor">
            <a:schemeClr val="tx1"/>
          </a:fontRef>
        </p:style>
      </p:cxnSp>
      <p:sp>
        <p:nvSpPr>
          <p:cNvPr id="18" name="TextBox 17"/>
          <p:cNvSpPr txBox="1"/>
          <p:nvPr/>
        </p:nvSpPr>
        <p:spPr>
          <a:xfrm>
            <a:off x="4632385" y="1216703"/>
            <a:ext cx="2286000" cy="707886"/>
          </a:xfrm>
          <a:prstGeom prst="rect">
            <a:avLst/>
          </a:prstGeom>
          <a:noFill/>
        </p:spPr>
        <p:txBody>
          <a:bodyPr wrap="square" rtlCol="0">
            <a:spAutoFit/>
          </a:bodyPr>
          <a:lstStyle/>
          <a:p>
            <a:pPr algn="ctr"/>
            <a:r>
              <a:rPr lang="en-US" sz="4000" dirty="0" smtClean="0">
                <a:solidFill>
                  <a:srgbClr val="FFC000"/>
                </a:solidFill>
                <a:latin typeface="Economica" panose="02000506040000020004" pitchFamily="2" charset="0"/>
              </a:rPr>
              <a:t>Heaven</a:t>
            </a:r>
            <a:endParaRPr lang="en-US" sz="4000" dirty="0">
              <a:solidFill>
                <a:srgbClr val="FFC000"/>
              </a:solidFill>
              <a:latin typeface="Economica" panose="02000506040000020004" pitchFamily="2" charset="0"/>
            </a:endParaRPr>
          </a:p>
        </p:txBody>
      </p:sp>
      <p:sp>
        <p:nvSpPr>
          <p:cNvPr id="19" name="TextBox 18"/>
          <p:cNvSpPr txBox="1"/>
          <p:nvPr/>
        </p:nvSpPr>
        <p:spPr>
          <a:xfrm>
            <a:off x="4638800" y="5121444"/>
            <a:ext cx="2286000" cy="707886"/>
          </a:xfrm>
          <a:prstGeom prst="rect">
            <a:avLst/>
          </a:prstGeom>
          <a:noFill/>
        </p:spPr>
        <p:txBody>
          <a:bodyPr wrap="square" rtlCol="0">
            <a:spAutoFit/>
          </a:bodyPr>
          <a:lstStyle/>
          <a:p>
            <a:pPr algn="ctr"/>
            <a:r>
              <a:rPr lang="en-US" sz="4000" dirty="0" smtClean="0">
                <a:solidFill>
                  <a:srgbClr val="70AD47"/>
                </a:solidFill>
                <a:latin typeface="Economica" panose="02000506040000020004" pitchFamily="2" charset="0"/>
              </a:rPr>
              <a:t>Earth</a:t>
            </a:r>
            <a:endParaRPr lang="en-US" sz="4000" dirty="0">
              <a:solidFill>
                <a:srgbClr val="70AD47"/>
              </a:solidFill>
              <a:latin typeface="Economica" panose="02000506040000020004" pitchFamily="2" charset="0"/>
            </a:endParaRPr>
          </a:p>
        </p:txBody>
      </p:sp>
      <p:sp>
        <p:nvSpPr>
          <p:cNvPr id="20" name="TextBox 19"/>
          <p:cNvSpPr txBox="1"/>
          <p:nvPr/>
        </p:nvSpPr>
        <p:spPr>
          <a:xfrm>
            <a:off x="4868275" y="3398666"/>
            <a:ext cx="2679838" cy="584775"/>
          </a:xfrm>
          <a:prstGeom prst="rect">
            <a:avLst/>
          </a:prstGeom>
          <a:noFill/>
        </p:spPr>
        <p:txBody>
          <a:bodyPr wrap="square" rtlCol="0">
            <a:spAutoFit/>
          </a:bodyPr>
          <a:lstStyle/>
          <a:p>
            <a:r>
              <a:rPr lang="en-US" sz="3200" dirty="0" smtClean="0">
                <a:solidFill>
                  <a:srgbClr val="E7E6E6"/>
                </a:solidFill>
                <a:latin typeface="Economica" panose="02000506040000020004" pitchFamily="2" charset="0"/>
              </a:rPr>
              <a:t>Eden (delight)</a:t>
            </a:r>
            <a:endParaRPr lang="en-US" sz="3200" dirty="0">
              <a:solidFill>
                <a:srgbClr val="E7E6E6"/>
              </a:solidFill>
              <a:latin typeface="Economica" panose="02000506040000020004" pitchFamily="2" charset="0"/>
            </a:endParaRPr>
          </a:p>
        </p:txBody>
      </p:sp>
    </p:spTree>
    <p:extLst>
      <p:ext uri="{BB962C8B-B14F-4D97-AF65-F5344CB8AC3E}">
        <p14:creationId xmlns:p14="http://schemas.microsoft.com/office/powerpoint/2010/main" val="10510753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218121" y="779721"/>
            <a:ext cx="2324986" cy="2721935"/>
          </a:xfrm>
          <a:prstGeom prst="line">
            <a:avLst/>
          </a:prstGeom>
          <a:ln w="69850">
            <a:solidFill>
              <a:srgbClr val="FFFF00"/>
            </a:solidFill>
          </a:ln>
        </p:spPr>
        <p:style>
          <a:lnRef idx="3">
            <a:schemeClr val="dk1"/>
          </a:lnRef>
          <a:fillRef idx="0">
            <a:schemeClr val="dk1"/>
          </a:fillRef>
          <a:effectRef idx="2">
            <a:schemeClr val="dk1"/>
          </a:effectRef>
          <a:fontRef idx="minor">
            <a:schemeClr val="tx1"/>
          </a:fontRef>
        </p:style>
      </p:cxnSp>
      <p:cxnSp>
        <p:nvCxnSpPr>
          <p:cNvPr id="5" name="Straight Connector 4"/>
          <p:cNvCxnSpPr/>
          <p:nvPr/>
        </p:nvCxnSpPr>
        <p:spPr>
          <a:xfrm flipH="1">
            <a:off x="5532476" y="772633"/>
            <a:ext cx="2286000" cy="2739657"/>
          </a:xfrm>
          <a:prstGeom prst="line">
            <a:avLst/>
          </a:prstGeom>
          <a:ln w="66675">
            <a:solidFill>
              <a:srgbClr val="FFFF00"/>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flipH="1">
            <a:off x="2957622" y="2544726"/>
            <a:ext cx="2574854" cy="3203944"/>
          </a:xfrm>
          <a:prstGeom prst="line">
            <a:avLst/>
          </a:prstGeom>
          <a:ln w="66675">
            <a:solidFill>
              <a:srgbClr val="00B050"/>
            </a:solidFill>
          </a:ln>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5517229" y="2544726"/>
            <a:ext cx="2463211" cy="3196855"/>
          </a:xfrm>
          <a:prstGeom prst="line">
            <a:avLst/>
          </a:prstGeom>
          <a:ln w="66675">
            <a:solidFill>
              <a:srgbClr val="00B050"/>
            </a:solidFill>
          </a:ln>
        </p:spPr>
        <p:style>
          <a:lnRef idx="3">
            <a:schemeClr val="dk1"/>
          </a:lnRef>
          <a:fillRef idx="0">
            <a:schemeClr val="dk1"/>
          </a:fillRef>
          <a:effectRef idx="2">
            <a:schemeClr val="dk1"/>
          </a:effectRef>
          <a:fontRef idx="minor">
            <a:schemeClr val="tx1"/>
          </a:fontRef>
        </p:style>
      </p:cxnSp>
      <p:sp>
        <p:nvSpPr>
          <p:cNvPr id="18" name="TextBox 17"/>
          <p:cNvSpPr txBox="1"/>
          <p:nvPr/>
        </p:nvSpPr>
        <p:spPr>
          <a:xfrm>
            <a:off x="4321834" y="940279"/>
            <a:ext cx="2286000" cy="707886"/>
          </a:xfrm>
          <a:prstGeom prst="rect">
            <a:avLst/>
          </a:prstGeom>
          <a:noFill/>
        </p:spPr>
        <p:txBody>
          <a:bodyPr wrap="square" rtlCol="0">
            <a:spAutoFit/>
          </a:bodyPr>
          <a:lstStyle/>
          <a:p>
            <a:pPr algn="ctr"/>
            <a:r>
              <a:rPr lang="en-US" sz="4000" dirty="0" smtClean="0">
                <a:solidFill>
                  <a:schemeClr val="accent4"/>
                </a:solidFill>
                <a:latin typeface="Economica" panose="02000506040000020004" pitchFamily="2" charset="0"/>
              </a:rPr>
              <a:t>Heaven</a:t>
            </a:r>
            <a:endParaRPr lang="en-US" sz="4000" dirty="0">
              <a:solidFill>
                <a:schemeClr val="accent4"/>
              </a:solidFill>
              <a:latin typeface="Economica" panose="02000506040000020004" pitchFamily="2" charset="0"/>
            </a:endParaRPr>
          </a:p>
        </p:txBody>
      </p:sp>
      <p:sp>
        <p:nvSpPr>
          <p:cNvPr id="19" name="TextBox 18"/>
          <p:cNvSpPr txBox="1"/>
          <p:nvPr/>
        </p:nvSpPr>
        <p:spPr>
          <a:xfrm>
            <a:off x="4380614" y="4278309"/>
            <a:ext cx="2286000" cy="707886"/>
          </a:xfrm>
          <a:prstGeom prst="rect">
            <a:avLst/>
          </a:prstGeom>
          <a:noFill/>
        </p:spPr>
        <p:txBody>
          <a:bodyPr wrap="square" rtlCol="0">
            <a:spAutoFit/>
          </a:bodyPr>
          <a:lstStyle/>
          <a:p>
            <a:pPr algn="ctr"/>
            <a:r>
              <a:rPr lang="en-US" sz="4000" dirty="0" smtClean="0">
                <a:solidFill>
                  <a:schemeClr val="accent6"/>
                </a:solidFill>
                <a:latin typeface="Economica" panose="02000506040000020004" pitchFamily="2" charset="0"/>
              </a:rPr>
              <a:t>Earth</a:t>
            </a:r>
            <a:endParaRPr lang="en-US" sz="4000" dirty="0">
              <a:solidFill>
                <a:schemeClr val="accent6"/>
              </a:solidFill>
              <a:latin typeface="Economica" panose="02000506040000020004" pitchFamily="2" charset="0"/>
            </a:endParaRPr>
          </a:p>
        </p:txBody>
      </p:sp>
      <p:sp>
        <p:nvSpPr>
          <p:cNvPr id="20" name="TextBox 19"/>
          <p:cNvSpPr txBox="1"/>
          <p:nvPr/>
        </p:nvSpPr>
        <p:spPr>
          <a:xfrm>
            <a:off x="6748834" y="2760453"/>
            <a:ext cx="2679838" cy="584775"/>
          </a:xfrm>
          <a:prstGeom prst="rect">
            <a:avLst/>
          </a:prstGeom>
          <a:noFill/>
        </p:spPr>
        <p:txBody>
          <a:bodyPr wrap="square" rtlCol="0">
            <a:spAutoFit/>
          </a:bodyPr>
          <a:lstStyle/>
          <a:p>
            <a:r>
              <a:rPr lang="en-US" sz="3200" dirty="0" smtClean="0">
                <a:solidFill>
                  <a:schemeClr val="bg2"/>
                </a:solidFill>
                <a:latin typeface="Economica" panose="02000506040000020004" pitchFamily="2" charset="0"/>
              </a:rPr>
              <a:t>Temple</a:t>
            </a:r>
            <a:endParaRPr lang="en-US" sz="3200" dirty="0">
              <a:solidFill>
                <a:schemeClr val="bg2"/>
              </a:solidFill>
              <a:latin typeface="Economica" panose="02000506040000020004" pitchFamily="2" charset="0"/>
            </a:endParaRPr>
          </a:p>
        </p:txBody>
      </p:sp>
      <p:sp>
        <p:nvSpPr>
          <p:cNvPr id="21" name="Left Arrow 20"/>
          <p:cNvSpPr/>
          <p:nvPr/>
        </p:nvSpPr>
        <p:spPr>
          <a:xfrm>
            <a:off x="6159262" y="2975206"/>
            <a:ext cx="546442" cy="225198"/>
          </a:xfrm>
          <a:prstGeom prst="lef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83089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4816" y="2832139"/>
            <a:ext cx="5868303" cy="3911003"/>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91178" y="71430"/>
            <a:ext cx="6297282" cy="3543036"/>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2663" y="3709360"/>
            <a:ext cx="4685579" cy="3122762"/>
          </a:xfrm>
          <a:prstGeom prst="rect">
            <a:avLst/>
          </a:prstGeom>
        </p:spPr>
      </p:pic>
    </p:spTree>
    <p:extLst>
      <p:ext uri="{BB962C8B-B14F-4D97-AF65-F5344CB8AC3E}">
        <p14:creationId xmlns:p14="http://schemas.microsoft.com/office/powerpoint/2010/main" val="42336557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33473" y="2576177"/>
            <a:ext cx="6295267" cy="4195558"/>
          </a:xfrm>
          <a:prstGeom prst="rect">
            <a:avLst/>
          </a:prstGeom>
        </p:spPr>
      </p:pic>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980" y="155275"/>
            <a:ext cx="6653005" cy="4433977"/>
          </a:xfrm>
          <a:prstGeom prst="rect">
            <a:avLst/>
          </a:prstGeom>
        </p:spPr>
      </p:pic>
    </p:spTree>
    <p:extLst>
      <p:ext uri="{BB962C8B-B14F-4D97-AF65-F5344CB8AC3E}">
        <p14:creationId xmlns:p14="http://schemas.microsoft.com/office/powerpoint/2010/main" val="836728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D3D8093-2089-4EA5-9826-1D67E1134E22}"/>
              </a:ext>
            </a:extLst>
          </p:cNvPr>
          <p:cNvSpPr txBox="1"/>
          <p:nvPr/>
        </p:nvSpPr>
        <p:spPr>
          <a:xfrm>
            <a:off x="94890" y="653363"/>
            <a:ext cx="11844068" cy="5632311"/>
          </a:xfrm>
          <a:prstGeom prst="rect">
            <a:avLst/>
          </a:prstGeom>
          <a:noFill/>
        </p:spPr>
        <p:txBody>
          <a:bodyPr wrap="square" rtlCol="0">
            <a:spAutoFit/>
          </a:bodyPr>
          <a:lstStyle/>
          <a:p>
            <a:pPr algn="ctr"/>
            <a:r>
              <a:rPr lang="en-US" sz="5400" dirty="0" smtClean="0">
                <a:solidFill>
                  <a:schemeClr val="accent4"/>
                </a:solidFill>
                <a:latin typeface="Stint Ultra Expanded" panose="02060507040604020206" pitchFamily="18" charset="0"/>
              </a:rPr>
              <a:t>Matthew 22:36-39</a:t>
            </a:r>
            <a:br>
              <a:rPr lang="en-US" sz="5400" dirty="0" smtClean="0">
                <a:solidFill>
                  <a:schemeClr val="accent4"/>
                </a:solidFill>
                <a:latin typeface="Stint Ultra Expanded" panose="02060507040604020206" pitchFamily="18" charset="0"/>
              </a:rPr>
            </a:br>
            <a:endParaRPr lang="en-US" sz="5400" dirty="0">
              <a:solidFill>
                <a:schemeClr val="accent4"/>
              </a:solidFill>
              <a:latin typeface="Stint Ultra Expanded" panose="02060507040604020206" pitchFamily="18" charset="0"/>
            </a:endParaRPr>
          </a:p>
          <a:p>
            <a:r>
              <a:rPr lang="en-US" sz="3600" dirty="0">
                <a:solidFill>
                  <a:schemeClr val="accent4"/>
                </a:solidFill>
                <a:latin typeface="Stint Ultra Expanded" panose="02060507040604020206" pitchFamily="18" charset="0"/>
              </a:rPr>
              <a:t>“Teacher, which is the greatest commandment in the Law?”</a:t>
            </a:r>
          </a:p>
          <a:p>
            <a:pPr algn="ctr"/>
            <a:r>
              <a:rPr lang="en-US" sz="3600" dirty="0" smtClean="0">
                <a:solidFill>
                  <a:schemeClr val="accent4"/>
                </a:solidFill>
                <a:latin typeface="Stint Ultra Expanded" panose="02060507040604020206" pitchFamily="18" charset="0"/>
              </a:rPr>
              <a:t>Jesus </a:t>
            </a:r>
            <a:r>
              <a:rPr lang="en-US" sz="3600" dirty="0">
                <a:solidFill>
                  <a:schemeClr val="accent4"/>
                </a:solidFill>
                <a:latin typeface="Stint Ultra Expanded" panose="02060507040604020206" pitchFamily="18" charset="0"/>
              </a:rPr>
              <a:t>replied: “‘</a:t>
            </a:r>
            <a:r>
              <a:rPr lang="en-US" sz="3600" u="sng" dirty="0">
                <a:solidFill>
                  <a:schemeClr val="accent4"/>
                </a:solidFill>
                <a:latin typeface="Stint Ultra Expanded" panose="02060507040604020206" pitchFamily="18" charset="0"/>
              </a:rPr>
              <a:t>Love the Lord your God </a:t>
            </a:r>
            <a:r>
              <a:rPr lang="en-US" sz="3600" dirty="0">
                <a:solidFill>
                  <a:schemeClr val="accent4"/>
                </a:solidFill>
                <a:latin typeface="Stint Ultra Expanded" panose="02060507040604020206" pitchFamily="18" charset="0"/>
              </a:rPr>
              <a:t>with all your heart and with all your soul and with all your mind</a:t>
            </a:r>
            <a:r>
              <a:rPr lang="en-US" sz="3600" dirty="0" smtClean="0">
                <a:solidFill>
                  <a:schemeClr val="accent4"/>
                </a:solidFill>
                <a:latin typeface="Stint Ultra Expanded" panose="02060507040604020206" pitchFamily="18" charset="0"/>
              </a:rPr>
              <a:t>.</a:t>
            </a:r>
            <a:r>
              <a:rPr lang="en-US" sz="3600" b="1" baseline="30000" dirty="0">
                <a:solidFill>
                  <a:schemeClr val="accent4"/>
                </a:solidFill>
                <a:latin typeface="Stint Ultra Expanded" panose="02060507040604020206" pitchFamily="18" charset="0"/>
              </a:rPr>
              <a:t> </a:t>
            </a:r>
            <a:r>
              <a:rPr lang="en-US" sz="3600" dirty="0">
                <a:solidFill>
                  <a:schemeClr val="accent4"/>
                </a:solidFill>
                <a:latin typeface="Stint Ultra Expanded" panose="02060507040604020206" pitchFamily="18" charset="0"/>
              </a:rPr>
              <a:t>This is the first and greatest commandment</a:t>
            </a:r>
            <a:r>
              <a:rPr lang="en-US" sz="3600" dirty="0" smtClean="0">
                <a:solidFill>
                  <a:schemeClr val="accent4"/>
                </a:solidFill>
                <a:latin typeface="Stint Ultra Expanded" panose="02060507040604020206" pitchFamily="18" charset="0"/>
              </a:rPr>
              <a:t>. </a:t>
            </a:r>
            <a:r>
              <a:rPr lang="en-US" sz="3600" b="1" baseline="30000" dirty="0">
                <a:solidFill>
                  <a:schemeClr val="accent4"/>
                </a:solidFill>
                <a:latin typeface="Stint Ultra Expanded" panose="02060507040604020206" pitchFamily="18" charset="0"/>
              </a:rPr>
              <a:t> </a:t>
            </a:r>
            <a:r>
              <a:rPr lang="en-US" sz="3600" dirty="0">
                <a:solidFill>
                  <a:schemeClr val="accent4"/>
                </a:solidFill>
                <a:latin typeface="Stint Ultra Expanded" panose="02060507040604020206" pitchFamily="18" charset="0"/>
              </a:rPr>
              <a:t>And the second is like it: </a:t>
            </a:r>
            <a:r>
              <a:rPr lang="en-US" sz="3600" dirty="0" smtClean="0">
                <a:solidFill>
                  <a:schemeClr val="accent4"/>
                </a:solidFill>
                <a:latin typeface="Stint Ultra Expanded" panose="02060507040604020206" pitchFamily="18" charset="0"/>
              </a:rPr>
              <a:t>‘</a:t>
            </a:r>
            <a:r>
              <a:rPr lang="en-US" sz="3600" u="sng" dirty="0" smtClean="0">
                <a:solidFill>
                  <a:schemeClr val="accent4"/>
                </a:solidFill>
                <a:latin typeface="Stint Ultra Expanded" panose="02060507040604020206" pitchFamily="18" charset="0"/>
              </a:rPr>
              <a:t>Love your neighbor</a:t>
            </a:r>
            <a:r>
              <a:rPr lang="en-US" sz="3600" dirty="0" smtClean="0">
                <a:solidFill>
                  <a:schemeClr val="accent4"/>
                </a:solidFill>
                <a:latin typeface="Stint Ultra Expanded" panose="02060507040604020206" pitchFamily="18" charset="0"/>
              </a:rPr>
              <a:t> as </a:t>
            </a:r>
            <a:r>
              <a:rPr lang="en-US" sz="3600" dirty="0">
                <a:solidFill>
                  <a:schemeClr val="accent4"/>
                </a:solidFill>
                <a:latin typeface="Stint Ultra Expanded" panose="02060507040604020206" pitchFamily="18" charset="0"/>
              </a:rPr>
              <a:t>yourself.’</a:t>
            </a:r>
          </a:p>
        </p:txBody>
      </p:sp>
    </p:spTree>
    <p:extLst>
      <p:ext uri="{BB962C8B-B14F-4D97-AF65-F5344CB8AC3E}">
        <p14:creationId xmlns:p14="http://schemas.microsoft.com/office/powerpoint/2010/main" val="3493989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56921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573" y="1604514"/>
            <a:ext cx="11291978" cy="3785652"/>
          </a:xfrm>
          <a:prstGeom prst="rect">
            <a:avLst/>
          </a:prstGeom>
        </p:spPr>
        <p:txBody>
          <a:bodyPr wrap="square">
            <a:spAutoFit/>
          </a:bodyPr>
          <a:lstStyle/>
          <a:p>
            <a:r>
              <a:rPr lang="en-US" sz="4000" dirty="0" smtClean="0">
                <a:solidFill>
                  <a:schemeClr val="accent4"/>
                </a:solidFill>
                <a:latin typeface="Economica" panose="02000506040000020004" pitchFamily="2" charset="0"/>
              </a:rPr>
              <a:t>As you come to him, the living Stone—rejected by humans but chosen by God and precious to him— </a:t>
            </a:r>
            <a:r>
              <a:rPr lang="en-US" sz="4000" u="sng" dirty="0" smtClean="0">
                <a:solidFill>
                  <a:schemeClr val="accent4"/>
                </a:solidFill>
                <a:latin typeface="Economica" panose="02000506040000020004" pitchFamily="2" charset="0"/>
              </a:rPr>
              <a:t>you also, like living stones, are being built into a spiritual house to be a holy priesthood</a:t>
            </a:r>
            <a:r>
              <a:rPr lang="en-US" sz="4000" dirty="0" smtClean="0">
                <a:solidFill>
                  <a:schemeClr val="accent4"/>
                </a:solidFill>
                <a:latin typeface="Economica" panose="02000506040000020004" pitchFamily="2" charset="0"/>
              </a:rPr>
              <a:t>, offering spiritual sacrifices acceptable to God through Jesus Christ.  </a:t>
            </a:r>
            <a:r>
              <a:rPr lang="en-US" sz="4000" dirty="0">
                <a:solidFill>
                  <a:schemeClr val="accent4"/>
                </a:solidFill>
                <a:latin typeface="Economica" panose="02000506040000020004" pitchFamily="2" charset="0"/>
              </a:rPr>
              <a:t/>
            </a:r>
            <a:br>
              <a:rPr lang="en-US" sz="4000" dirty="0">
                <a:solidFill>
                  <a:schemeClr val="accent4"/>
                </a:solidFill>
                <a:latin typeface="Economica" panose="02000506040000020004" pitchFamily="2" charset="0"/>
              </a:rPr>
            </a:br>
            <a:r>
              <a:rPr lang="en-US" sz="4000" dirty="0">
                <a:solidFill>
                  <a:schemeClr val="accent4"/>
                </a:solidFill>
                <a:latin typeface="Economica" panose="02000506040000020004" pitchFamily="2" charset="0"/>
              </a:rPr>
              <a:t>				1 Peter </a:t>
            </a:r>
            <a:r>
              <a:rPr lang="en-US" sz="4000" dirty="0" smtClean="0">
                <a:solidFill>
                  <a:schemeClr val="accent4"/>
                </a:solidFill>
                <a:latin typeface="Economica" panose="02000506040000020004" pitchFamily="2" charset="0"/>
              </a:rPr>
              <a:t>2:4-5</a:t>
            </a:r>
            <a:endParaRPr lang="en-US" sz="4000" dirty="0">
              <a:solidFill>
                <a:schemeClr val="accent4"/>
              </a:solidFill>
              <a:latin typeface="Economica" panose="02000506040000020004" pitchFamily="2" charset="0"/>
            </a:endParaRPr>
          </a:p>
          <a:p>
            <a:endParaRPr lang="en-US" sz="4000" dirty="0">
              <a:solidFill>
                <a:schemeClr val="accent4"/>
              </a:solidFill>
              <a:latin typeface="Economica" panose="02000506040000020004" pitchFamily="2" charset="0"/>
            </a:endParaRPr>
          </a:p>
        </p:txBody>
      </p:sp>
    </p:spTree>
    <p:extLst>
      <p:ext uri="{BB962C8B-B14F-4D97-AF65-F5344CB8AC3E}">
        <p14:creationId xmlns:p14="http://schemas.microsoft.com/office/powerpoint/2010/main" val="231217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331" y="1078303"/>
            <a:ext cx="11291978" cy="3785652"/>
          </a:xfrm>
          <a:prstGeom prst="rect">
            <a:avLst/>
          </a:prstGeom>
        </p:spPr>
        <p:txBody>
          <a:bodyPr wrap="square">
            <a:spAutoFit/>
          </a:bodyPr>
          <a:lstStyle/>
          <a:p>
            <a:r>
              <a:rPr lang="en-US" sz="4000" dirty="0" smtClean="0">
                <a:solidFill>
                  <a:schemeClr val="accent4"/>
                </a:solidFill>
                <a:latin typeface="Economica" panose="02000506040000020004" pitchFamily="2" charset="0"/>
              </a:rPr>
              <a:t>But </a:t>
            </a:r>
            <a:r>
              <a:rPr lang="en-US" sz="4000" dirty="0">
                <a:solidFill>
                  <a:schemeClr val="accent4"/>
                </a:solidFill>
                <a:latin typeface="Economica" panose="02000506040000020004" pitchFamily="2" charset="0"/>
              </a:rPr>
              <a:t>you are a chosen people, </a:t>
            </a:r>
            <a:r>
              <a:rPr lang="en-US" sz="4000" u="sng" dirty="0">
                <a:solidFill>
                  <a:schemeClr val="accent4"/>
                </a:solidFill>
                <a:latin typeface="Economica" panose="02000506040000020004" pitchFamily="2" charset="0"/>
              </a:rPr>
              <a:t>a royal priesthood</a:t>
            </a:r>
            <a:r>
              <a:rPr lang="en-US" sz="4000" dirty="0">
                <a:solidFill>
                  <a:schemeClr val="accent4"/>
                </a:solidFill>
                <a:latin typeface="Economica" panose="02000506040000020004" pitchFamily="2" charset="0"/>
              </a:rPr>
              <a:t>, a holy nation, God’s special possession, </a:t>
            </a:r>
            <a:r>
              <a:rPr lang="en-US" sz="4000" u="sng" dirty="0">
                <a:solidFill>
                  <a:schemeClr val="accent4"/>
                </a:solidFill>
                <a:latin typeface="Economica" panose="02000506040000020004" pitchFamily="2" charset="0"/>
              </a:rPr>
              <a:t>that you may declare the praises of him </a:t>
            </a:r>
            <a:r>
              <a:rPr lang="en-US" sz="4000" dirty="0">
                <a:solidFill>
                  <a:schemeClr val="accent4"/>
                </a:solidFill>
                <a:latin typeface="Economica" panose="02000506040000020004" pitchFamily="2" charset="0"/>
              </a:rPr>
              <a:t>who called you out of darkness into his wonderful light. </a:t>
            </a:r>
            <a:r>
              <a:rPr lang="en-US" sz="4000" b="1" baseline="30000" dirty="0">
                <a:solidFill>
                  <a:schemeClr val="accent4"/>
                </a:solidFill>
                <a:latin typeface="Economica" panose="02000506040000020004" pitchFamily="2" charset="0"/>
              </a:rPr>
              <a:t> </a:t>
            </a:r>
            <a:r>
              <a:rPr lang="en-US" sz="4000" dirty="0">
                <a:solidFill>
                  <a:schemeClr val="accent4"/>
                </a:solidFill>
                <a:latin typeface="Economica" panose="02000506040000020004" pitchFamily="2" charset="0"/>
              </a:rPr>
              <a:t>Once you were not a people, but now you are the people of God; once you had not received mercy, but now you have received mercy</a:t>
            </a:r>
            <a:r>
              <a:rPr lang="en-US" sz="4000" dirty="0" smtClean="0">
                <a:solidFill>
                  <a:schemeClr val="accent4"/>
                </a:solidFill>
                <a:latin typeface="Economica" panose="02000506040000020004" pitchFamily="2" charset="0"/>
              </a:rPr>
              <a:t>.</a:t>
            </a:r>
          </a:p>
          <a:p>
            <a:r>
              <a:rPr lang="en-US" sz="4000" dirty="0">
                <a:solidFill>
                  <a:schemeClr val="accent4"/>
                </a:solidFill>
                <a:latin typeface="Economica" panose="02000506040000020004" pitchFamily="2" charset="0"/>
              </a:rPr>
              <a:t>	</a:t>
            </a:r>
            <a:r>
              <a:rPr lang="en-US" sz="4000" dirty="0" smtClean="0">
                <a:solidFill>
                  <a:schemeClr val="accent4"/>
                </a:solidFill>
                <a:latin typeface="Economica" panose="02000506040000020004" pitchFamily="2" charset="0"/>
              </a:rPr>
              <a:t>		1 Peter 2:9-10</a:t>
            </a:r>
            <a:endParaRPr lang="en-US" sz="4000" dirty="0">
              <a:solidFill>
                <a:schemeClr val="accent4"/>
              </a:solidFill>
              <a:latin typeface="Economica" panose="02000506040000020004" pitchFamily="2" charset="0"/>
            </a:endParaRPr>
          </a:p>
        </p:txBody>
      </p:sp>
    </p:spTree>
    <p:extLst>
      <p:ext uri="{BB962C8B-B14F-4D97-AF65-F5344CB8AC3E}">
        <p14:creationId xmlns:p14="http://schemas.microsoft.com/office/powerpoint/2010/main" val="1283482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H="1">
            <a:off x="1690777" y="1026543"/>
            <a:ext cx="4063043" cy="4986068"/>
          </a:xfrm>
          <a:prstGeom prst="line">
            <a:avLst/>
          </a:prstGeom>
          <a:ln w="66675">
            <a:solidFill>
              <a:srgbClr val="00B050"/>
            </a:solidFill>
          </a:ln>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5753820" y="1026543"/>
            <a:ext cx="4494361" cy="5227608"/>
          </a:xfrm>
          <a:prstGeom prst="line">
            <a:avLst/>
          </a:prstGeom>
          <a:ln w="66675">
            <a:solidFill>
              <a:srgbClr val="00B050"/>
            </a:solidFill>
          </a:ln>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4708417" y="5796691"/>
            <a:ext cx="2286000" cy="707886"/>
          </a:xfrm>
          <a:prstGeom prst="rect">
            <a:avLst/>
          </a:prstGeom>
          <a:noFill/>
        </p:spPr>
        <p:txBody>
          <a:bodyPr wrap="square" rtlCol="0">
            <a:spAutoFit/>
          </a:bodyPr>
          <a:lstStyle/>
          <a:p>
            <a:pPr algn="ctr"/>
            <a:r>
              <a:rPr lang="en-US" sz="4000" dirty="0" smtClean="0">
                <a:solidFill>
                  <a:srgbClr val="70AD47"/>
                </a:solidFill>
                <a:latin typeface="Economica" panose="02000506040000020004" pitchFamily="2" charset="0"/>
              </a:rPr>
              <a:t>Earth</a:t>
            </a:r>
            <a:endParaRPr lang="en-US" sz="4000" dirty="0">
              <a:solidFill>
                <a:srgbClr val="70AD47"/>
              </a:solidFill>
              <a:latin typeface="Economica" panose="02000506040000020004" pitchFamily="2" charset="0"/>
            </a:endParaRPr>
          </a:p>
        </p:txBody>
      </p:sp>
      <p:sp>
        <p:nvSpPr>
          <p:cNvPr id="8" name="Diamond 7"/>
          <p:cNvSpPr/>
          <p:nvPr/>
        </p:nvSpPr>
        <p:spPr>
          <a:xfrm>
            <a:off x="4641011" y="3416060"/>
            <a:ext cx="232914" cy="276046"/>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Diamond 12"/>
          <p:cNvSpPr/>
          <p:nvPr/>
        </p:nvSpPr>
        <p:spPr>
          <a:xfrm>
            <a:off x="7536611" y="5201467"/>
            <a:ext cx="232914" cy="276046"/>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Diamond 13"/>
          <p:cNvSpPr/>
          <p:nvPr/>
        </p:nvSpPr>
        <p:spPr>
          <a:xfrm>
            <a:off x="6400801" y="2780581"/>
            <a:ext cx="232914" cy="276046"/>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Diamond 14"/>
          <p:cNvSpPr/>
          <p:nvPr/>
        </p:nvSpPr>
        <p:spPr>
          <a:xfrm>
            <a:off x="5779697" y="2017272"/>
            <a:ext cx="232914" cy="276046"/>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Diamond 15"/>
          <p:cNvSpPr/>
          <p:nvPr/>
        </p:nvSpPr>
        <p:spPr>
          <a:xfrm>
            <a:off x="3811438" y="4382218"/>
            <a:ext cx="232914" cy="276046"/>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Diamond 16"/>
          <p:cNvSpPr/>
          <p:nvPr/>
        </p:nvSpPr>
        <p:spPr>
          <a:xfrm>
            <a:off x="6761503" y="3364301"/>
            <a:ext cx="232914" cy="276046"/>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Diamond 17"/>
          <p:cNvSpPr/>
          <p:nvPr/>
        </p:nvSpPr>
        <p:spPr>
          <a:xfrm>
            <a:off x="7188681" y="4084605"/>
            <a:ext cx="232914" cy="276046"/>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Diamond 18"/>
          <p:cNvSpPr/>
          <p:nvPr/>
        </p:nvSpPr>
        <p:spPr>
          <a:xfrm>
            <a:off x="5381445" y="3165764"/>
            <a:ext cx="232914" cy="276046"/>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Diamond 19"/>
          <p:cNvSpPr/>
          <p:nvPr/>
        </p:nvSpPr>
        <p:spPr>
          <a:xfrm>
            <a:off x="5381445" y="5477513"/>
            <a:ext cx="232914" cy="276046"/>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Diamond 20"/>
          <p:cNvSpPr/>
          <p:nvPr/>
        </p:nvSpPr>
        <p:spPr>
          <a:xfrm>
            <a:off x="6012611" y="4787660"/>
            <a:ext cx="232914" cy="276046"/>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Diamond 21"/>
          <p:cNvSpPr/>
          <p:nvPr/>
        </p:nvSpPr>
        <p:spPr>
          <a:xfrm>
            <a:off x="2848154" y="5477253"/>
            <a:ext cx="232914" cy="276046"/>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Diamond 22"/>
          <p:cNvSpPr/>
          <p:nvPr/>
        </p:nvSpPr>
        <p:spPr>
          <a:xfrm>
            <a:off x="4461295" y="4658264"/>
            <a:ext cx="232914" cy="276046"/>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Diamond 23"/>
          <p:cNvSpPr/>
          <p:nvPr/>
        </p:nvSpPr>
        <p:spPr>
          <a:xfrm>
            <a:off x="6308786" y="3920705"/>
            <a:ext cx="232914" cy="276046"/>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Diamond 24"/>
          <p:cNvSpPr/>
          <p:nvPr/>
        </p:nvSpPr>
        <p:spPr>
          <a:xfrm>
            <a:off x="4998205" y="2596810"/>
            <a:ext cx="232914" cy="276046"/>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Diamond 25"/>
          <p:cNvSpPr/>
          <p:nvPr/>
        </p:nvSpPr>
        <p:spPr>
          <a:xfrm>
            <a:off x="8856453" y="5874588"/>
            <a:ext cx="232914" cy="276046"/>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Diamond 26"/>
          <p:cNvSpPr/>
          <p:nvPr/>
        </p:nvSpPr>
        <p:spPr>
          <a:xfrm>
            <a:off x="4262885" y="5658668"/>
            <a:ext cx="232914" cy="276046"/>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Diamond 27"/>
          <p:cNvSpPr/>
          <p:nvPr/>
        </p:nvSpPr>
        <p:spPr>
          <a:xfrm>
            <a:off x="5120497" y="4150613"/>
            <a:ext cx="232914" cy="276046"/>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Diamond 28"/>
          <p:cNvSpPr/>
          <p:nvPr/>
        </p:nvSpPr>
        <p:spPr>
          <a:xfrm>
            <a:off x="8231037" y="4934310"/>
            <a:ext cx="232914" cy="276046"/>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528537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H="1">
            <a:off x="1690777" y="1026543"/>
            <a:ext cx="4063043" cy="4986068"/>
          </a:xfrm>
          <a:prstGeom prst="line">
            <a:avLst/>
          </a:prstGeom>
          <a:ln w="66675">
            <a:solidFill>
              <a:srgbClr val="00B050"/>
            </a:solidFill>
          </a:ln>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5753820" y="1026543"/>
            <a:ext cx="4494361" cy="5227608"/>
          </a:xfrm>
          <a:prstGeom prst="line">
            <a:avLst/>
          </a:prstGeom>
          <a:ln w="66675">
            <a:solidFill>
              <a:srgbClr val="00B050"/>
            </a:solidFill>
          </a:ln>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4708417" y="5796691"/>
            <a:ext cx="2286000" cy="707886"/>
          </a:xfrm>
          <a:prstGeom prst="rect">
            <a:avLst/>
          </a:prstGeom>
          <a:noFill/>
        </p:spPr>
        <p:txBody>
          <a:bodyPr wrap="square" rtlCol="0">
            <a:spAutoFit/>
          </a:bodyPr>
          <a:lstStyle/>
          <a:p>
            <a:pPr algn="ctr"/>
            <a:r>
              <a:rPr lang="en-US" sz="4000" dirty="0" smtClean="0">
                <a:solidFill>
                  <a:srgbClr val="70AD47"/>
                </a:solidFill>
                <a:latin typeface="Economica" panose="02000506040000020004" pitchFamily="2" charset="0"/>
              </a:rPr>
              <a:t>Earth</a:t>
            </a:r>
            <a:endParaRPr lang="en-US" sz="4000" dirty="0">
              <a:solidFill>
                <a:srgbClr val="70AD47"/>
              </a:solidFill>
              <a:latin typeface="Economica" panose="02000506040000020004" pitchFamily="2" charset="0"/>
            </a:endParaRPr>
          </a:p>
        </p:txBody>
      </p:sp>
      <p:sp>
        <p:nvSpPr>
          <p:cNvPr id="8" name="Diamond 7"/>
          <p:cNvSpPr/>
          <p:nvPr/>
        </p:nvSpPr>
        <p:spPr>
          <a:xfrm>
            <a:off x="4641011" y="3416060"/>
            <a:ext cx="232914" cy="276046"/>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iamond 12"/>
          <p:cNvSpPr/>
          <p:nvPr/>
        </p:nvSpPr>
        <p:spPr>
          <a:xfrm>
            <a:off x="7536611" y="5201467"/>
            <a:ext cx="232914" cy="276046"/>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mond 13"/>
          <p:cNvSpPr/>
          <p:nvPr/>
        </p:nvSpPr>
        <p:spPr>
          <a:xfrm>
            <a:off x="6400801" y="2780581"/>
            <a:ext cx="232914" cy="276046"/>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amond 14"/>
          <p:cNvSpPr/>
          <p:nvPr/>
        </p:nvSpPr>
        <p:spPr>
          <a:xfrm>
            <a:off x="5779697" y="2017272"/>
            <a:ext cx="232914" cy="276046"/>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iamond 15"/>
          <p:cNvSpPr/>
          <p:nvPr/>
        </p:nvSpPr>
        <p:spPr>
          <a:xfrm>
            <a:off x="3811438" y="4382218"/>
            <a:ext cx="232914" cy="276046"/>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amond 16"/>
          <p:cNvSpPr/>
          <p:nvPr/>
        </p:nvSpPr>
        <p:spPr>
          <a:xfrm>
            <a:off x="6761503" y="3364301"/>
            <a:ext cx="232914" cy="276046"/>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iamond 17"/>
          <p:cNvSpPr/>
          <p:nvPr/>
        </p:nvSpPr>
        <p:spPr>
          <a:xfrm>
            <a:off x="7188681" y="4084605"/>
            <a:ext cx="232914" cy="276046"/>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iamond 18"/>
          <p:cNvSpPr/>
          <p:nvPr/>
        </p:nvSpPr>
        <p:spPr>
          <a:xfrm>
            <a:off x="5381445" y="3165764"/>
            <a:ext cx="232914" cy="276046"/>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iamond 19"/>
          <p:cNvSpPr/>
          <p:nvPr/>
        </p:nvSpPr>
        <p:spPr>
          <a:xfrm>
            <a:off x="5381445" y="5477513"/>
            <a:ext cx="232914" cy="276046"/>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iamond 20"/>
          <p:cNvSpPr/>
          <p:nvPr/>
        </p:nvSpPr>
        <p:spPr>
          <a:xfrm>
            <a:off x="6012611" y="4787660"/>
            <a:ext cx="232914" cy="276046"/>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iamond 21"/>
          <p:cNvSpPr/>
          <p:nvPr/>
        </p:nvSpPr>
        <p:spPr>
          <a:xfrm>
            <a:off x="2848154" y="5477253"/>
            <a:ext cx="232914" cy="276046"/>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iamond 22"/>
          <p:cNvSpPr/>
          <p:nvPr/>
        </p:nvSpPr>
        <p:spPr>
          <a:xfrm>
            <a:off x="4461295" y="4658264"/>
            <a:ext cx="232914" cy="276046"/>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iamond 23"/>
          <p:cNvSpPr/>
          <p:nvPr/>
        </p:nvSpPr>
        <p:spPr>
          <a:xfrm>
            <a:off x="6308786" y="3920705"/>
            <a:ext cx="232914" cy="276046"/>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iamond 24"/>
          <p:cNvSpPr/>
          <p:nvPr/>
        </p:nvSpPr>
        <p:spPr>
          <a:xfrm>
            <a:off x="4998205" y="2596810"/>
            <a:ext cx="232914" cy="276046"/>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iamond 25"/>
          <p:cNvSpPr/>
          <p:nvPr/>
        </p:nvSpPr>
        <p:spPr>
          <a:xfrm>
            <a:off x="8856453" y="5874588"/>
            <a:ext cx="232914" cy="276046"/>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iamond 26"/>
          <p:cNvSpPr/>
          <p:nvPr/>
        </p:nvSpPr>
        <p:spPr>
          <a:xfrm>
            <a:off x="4262885" y="5658668"/>
            <a:ext cx="232914" cy="276046"/>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iamond 27"/>
          <p:cNvSpPr/>
          <p:nvPr/>
        </p:nvSpPr>
        <p:spPr>
          <a:xfrm>
            <a:off x="5120497" y="4150613"/>
            <a:ext cx="232914" cy="276046"/>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p:cNvSpPr/>
          <p:nvPr/>
        </p:nvSpPr>
        <p:spPr>
          <a:xfrm>
            <a:off x="8231037" y="4934310"/>
            <a:ext cx="232914" cy="276046"/>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011841" y="1318433"/>
            <a:ext cx="4873925" cy="1107996"/>
          </a:xfrm>
          <a:prstGeom prst="rect">
            <a:avLst/>
          </a:prstGeom>
          <a:noFill/>
        </p:spPr>
        <p:txBody>
          <a:bodyPr wrap="square" rtlCol="0">
            <a:spAutoFit/>
          </a:bodyPr>
          <a:lstStyle/>
          <a:p>
            <a:r>
              <a:rPr lang="en-US" sz="6600" dirty="0" smtClean="0">
                <a:solidFill>
                  <a:schemeClr val="bg2"/>
                </a:solidFill>
                <a:latin typeface="Economica" panose="02000506040000020004" pitchFamily="2" charset="0"/>
              </a:rPr>
              <a:t>We is the temple</a:t>
            </a:r>
            <a:endParaRPr lang="en-US" sz="6600" dirty="0">
              <a:solidFill>
                <a:schemeClr val="bg2"/>
              </a:solidFill>
              <a:latin typeface="Economica" panose="02000506040000020004" pitchFamily="2" charset="0"/>
            </a:endParaRPr>
          </a:p>
        </p:txBody>
      </p:sp>
      <p:cxnSp>
        <p:nvCxnSpPr>
          <p:cNvPr id="33" name="Straight Connector 32"/>
          <p:cNvCxnSpPr/>
          <p:nvPr/>
        </p:nvCxnSpPr>
        <p:spPr>
          <a:xfrm>
            <a:off x="5960855" y="2224303"/>
            <a:ext cx="504647" cy="625286"/>
          </a:xfrm>
          <a:prstGeom prst="line">
            <a:avLst/>
          </a:prstGeom>
          <a:ln w="34925">
            <a:solidFill>
              <a:schemeClr val="accent6"/>
            </a:solidFill>
            <a:prstDash val="sysDot"/>
          </a:ln>
        </p:spPr>
        <p:style>
          <a:lnRef idx="3">
            <a:schemeClr val="dk1"/>
          </a:lnRef>
          <a:fillRef idx="0">
            <a:schemeClr val="dk1"/>
          </a:fillRef>
          <a:effectRef idx="2">
            <a:schemeClr val="dk1"/>
          </a:effectRef>
          <a:fontRef idx="minor">
            <a:schemeClr val="tx1"/>
          </a:fontRef>
        </p:style>
      </p:cxnSp>
      <p:cxnSp>
        <p:nvCxnSpPr>
          <p:cNvPr id="34" name="Straight Connector 33"/>
          <p:cNvCxnSpPr/>
          <p:nvPr/>
        </p:nvCxnSpPr>
        <p:spPr>
          <a:xfrm>
            <a:off x="5623704" y="2893506"/>
            <a:ext cx="504647" cy="625286"/>
          </a:xfrm>
          <a:prstGeom prst="line">
            <a:avLst/>
          </a:prstGeom>
          <a:ln>
            <a:prstDash val="sysDot"/>
          </a:ln>
        </p:spPr>
        <p:style>
          <a:lnRef idx="3">
            <a:schemeClr val="dk1"/>
          </a:lnRef>
          <a:fillRef idx="0">
            <a:schemeClr val="dk1"/>
          </a:fillRef>
          <a:effectRef idx="2">
            <a:schemeClr val="dk1"/>
          </a:effectRef>
          <a:fontRef idx="minor">
            <a:schemeClr val="tx1"/>
          </a:fontRef>
        </p:style>
      </p:cxnSp>
      <p:cxnSp>
        <p:nvCxnSpPr>
          <p:cNvPr id="35" name="Straight Connector 34"/>
          <p:cNvCxnSpPr>
            <a:stCxn id="19" idx="2"/>
            <a:endCxn id="28" idx="3"/>
          </p:cNvCxnSpPr>
          <p:nvPr/>
        </p:nvCxnSpPr>
        <p:spPr>
          <a:xfrm flipH="1">
            <a:off x="5353411" y="3441810"/>
            <a:ext cx="144491" cy="846826"/>
          </a:xfrm>
          <a:prstGeom prst="line">
            <a:avLst/>
          </a:prstGeom>
          <a:ln w="34925">
            <a:solidFill>
              <a:schemeClr val="accent6"/>
            </a:solidFill>
            <a:prstDash val="sysDot"/>
          </a:ln>
        </p:spPr>
        <p:style>
          <a:lnRef idx="3">
            <a:schemeClr val="dk1"/>
          </a:lnRef>
          <a:fillRef idx="0">
            <a:schemeClr val="dk1"/>
          </a:fillRef>
          <a:effectRef idx="2">
            <a:schemeClr val="dk1"/>
          </a:effectRef>
          <a:fontRef idx="minor">
            <a:schemeClr val="tx1"/>
          </a:fontRef>
        </p:style>
      </p:cxnSp>
      <p:cxnSp>
        <p:nvCxnSpPr>
          <p:cNvPr id="36" name="Straight Connector 35"/>
          <p:cNvCxnSpPr>
            <a:stCxn id="19" idx="3"/>
          </p:cNvCxnSpPr>
          <p:nvPr/>
        </p:nvCxnSpPr>
        <p:spPr>
          <a:xfrm>
            <a:off x="5614359" y="3303787"/>
            <a:ext cx="769193" cy="640700"/>
          </a:xfrm>
          <a:prstGeom prst="line">
            <a:avLst/>
          </a:prstGeom>
          <a:ln w="34925">
            <a:solidFill>
              <a:schemeClr val="accent6"/>
            </a:solidFill>
            <a:prstDash val="sysDot"/>
          </a:ln>
        </p:spPr>
        <p:style>
          <a:lnRef idx="3">
            <a:schemeClr val="dk1"/>
          </a:lnRef>
          <a:fillRef idx="0">
            <a:schemeClr val="dk1"/>
          </a:fillRef>
          <a:effectRef idx="2">
            <a:schemeClr val="dk1"/>
          </a:effectRef>
          <a:fontRef idx="minor">
            <a:schemeClr val="tx1"/>
          </a:fontRef>
        </p:style>
      </p:cxnSp>
      <p:cxnSp>
        <p:nvCxnSpPr>
          <p:cNvPr id="37" name="Straight Connector 36"/>
          <p:cNvCxnSpPr/>
          <p:nvPr/>
        </p:nvCxnSpPr>
        <p:spPr>
          <a:xfrm>
            <a:off x="6850090" y="3547935"/>
            <a:ext cx="504647" cy="625286"/>
          </a:xfrm>
          <a:prstGeom prst="line">
            <a:avLst/>
          </a:prstGeom>
          <a:ln w="34925">
            <a:solidFill>
              <a:schemeClr val="accent6"/>
            </a:solidFill>
            <a:prstDash val="sysDot"/>
          </a:ln>
        </p:spPr>
        <p:style>
          <a:lnRef idx="3">
            <a:schemeClr val="dk1"/>
          </a:lnRef>
          <a:fillRef idx="0">
            <a:schemeClr val="dk1"/>
          </a:fillRef>
          <a:effectRef idx="2">
            <a:schemeClr val="dk1"/>
          </a:effectRef>
          <a:fontRef idx="minor">
            <a:schemeClr val="tx1"/>
          </a:fontRef>
        </p:style>
      </p:cxnSp>
      <p:cxnSp>
        <p:nvCxnSpPr>
          <p:cNvPr id="38" name="Straight Connector 37"/>
          <p:cNvCxnSpPr>
            <a:stCxn id="28" idx="2"/>
          </p:cNvCxnSpPr>
          <p:nvPr/>
        </p:nvCxnSpPr>
        <p:spPr>
          <a:xfrm>
            <a:off x="5236954" y="4426659"/>
            <a:ext cx="731813" cy="487263"/>
          </a:xfrm>
          <a:prstGeom prst="line">
            <a:avLst/>
          </a:prstGeom>
          <a:ln w="34925">
            <a:solidFill>
              <a:schemeClr val="accent6"/>
            </a:solidFill>
            <a:prstDash val="sysDot"/>
          </a:ln>
        </p:spPr>
        <p:style>
          <a:lnRef idx="3">
            <a:schemeClr val="dk1"/>
          </a:lnRef>
          <a:fillRef idx="0">
            <a:schemeClr val="dk1"/>
          </a:fillRef>
          <a:effectRef idx="2">
            <a:schemeClr val="dk1"/>
          </a:effectRef>
          <a:fontRef idx="minor">
            <a:schemeClr val="tx1"/>
          </a:fontRef>
        </p:style>
      </p:cxnSp>
      <p:cxnSp>
        <p:nvCxnSpPr>
          <p:cNvPr id="43" name="Straight Connector 42"/>
          <p:cNvCxnSpPr>
            <a:stCxn id="18" idx="3"/>
          </p:cNvCxnSpPr>
          <p:nvPr/>
        </p:nvCxnSpPr>
        <p:spPr>
          <a:xfrm>
            <a:off x="7421595" y="4222628"/>
            <a:ext cx="845088" cy="842226"/>
          </a:xfrm>
          <a:prstGeom prst="line">
            <a:avLst/>
          </a:prstGeom>
          <a:ln w="34925">
            <a:solidFill>
              <a:schemeClr val="accent6"/>
            </a:solidFill>
            <a:prstDash val="sysDot"/>
          </a:ln>
        </p:spPr>
        <p:style>
          <a:lnRef idx="3">
            <a:schemeClr val="dk1"/>
          </a:lnRef>
          <a:fillRef idx="0">
            <a:schemeClr val="dk1"/>
          </a:fillRef>
          <a:effectRef idx="2">
            <a:schemeClr val="dk1"/>
          </a:effectRef>
          <a:fontRef idx="minor">
            <a:schemeClr val="tx1"/>
          </a:fontRef>
        </p:style>
      </p:cxnSp>
      <p:cxnSp>
        <p:nvCxnSpPr>
          <p:cNvPr id="44" name="Straight Connector 43"/>
          <p:cNvCxnSpPr>
            <a:stCxn id="17" idx="2"/>
          </p:cNvCxnSpPr>
          <p:nvPr/>
        </p:nvCxnSpPr>
        <p:spPr>
          <a:xfrm flipH="1">
            <a:off x="6472139" y="3640347"/>
            <a:ext cx="405821" cy="402045"/>
          </a:xfrm>
          <a:prstGeom prst="line">
            <a:avLst/>
          </a:prstGeom>
          <a:ln w="34925">
            <a:solidFill>
              <a:schemeClr val="accent6"/>
            </a:solidFill>
            <a:prstDash val="sysDot"/>
          </a:ln>
        </p:spPr>
        <p:style>
          <a:lnRef idx="3">
            <a:schemeClr val="dk1"/>
          </a:lnRef>
          <a:fillRef idx="0">
            <a:schemeClr val="dk1"/>
          </a:fillRef>
          <a:effectRef idx="2">
            <a:schemeClr val="dk1"/>
          </a:effectRef>
          <a:fontRef idx="minor">
            <a:schemeClr val="tx1"/>
          </a:fontRef>
        </p:style>
      </p:cxnSp>
      <p:cxnSp>
        <p:nvCxnSpPr>
          <p:cNvPr id="45" name="Straight Connector 44"/>
          <p:cNvCxnSpPr>
            <a:stCxn id="24" idx="2"/>
          </p:cNvCxnSpPr>
          <p:nvPr/>
        </p:nvCxnSpPr>
        <p:spPr>
          <a:xfrm>
            <a:off x="6425243" y="4196751"/>
            <a:ext cx="1258221" cy="1063713"/>
          </a:xfrm>
          <a:prstGeom prst="line">
            <a:avLst/>
          </a:prstGeom>
          <a:ln w="34925">
            <a:solidFill>
              <a:schemeClr val="accent6"/>
            </a:solidFill>
            <a:prstDash val="sysDot"/>
          </a:ln>
        </p:spPr>
        <p:style>
          <a:lnRef idx="3">
            <a:schemeClr val="dk1"/>
          </a:lnRef>
          <a:fillRef idx="0">
            <a:schemeClr val="dk1"/>
          </a:fillRef>
          <a:effectRef idx="2">
            <a:schemeClr val="dk1"/>
          </a:effectRef>
          <a:fontRef idx="minor">
            <a:schemeClr val="tx1"/>
          </a:fontRef>
        </p:style>
      </p:cxnSp>
      <p:cxnSp>
        <p:nvCxnSpPr>
          <p:cNvPr id="46" name="Straight Connector 45"/>
          <p:cNvCxnSpPr>
            <a:endCxn id="21" idx="0"/>
          </p:cNvCxnSpPr>
          <p:nvPr/>
        </p:nvCxnSpPr>
        <p:spPr>
          <a:xfrm flipH="1">
            <a:off x="6129068" y="4089174"/>
            <a:ext cx="259824" cy="698486"/>
          </a:xfrm>
          <a:prstGeom prst="line">
            <a:avLst/>
          </a:prstGeom>
          <a:ln w="34925">
            <a:solidFill>
              <a:schemeClr val="accent6"/>
            </a:solidFill>
            <a:prstDash val="sysDot"/>
          </a:ln>
        </p:spPr>
        <p:style>
          <a:lnRef idx="3">
            <a:schemeClr val="dk1"/>
          </a:lnRef>
          <a:fillRef idx="0">
            <a:schemeClr val="dk1"/>
          </a:fillRef>
          <a:effectRef idx="2">
            <a:schemeClr val="dk1"/>
          </a:effectRef>
          <a:fontRef idx="minor">
            <a:schemeClr val="tx1"/>
          </a:fontRef>
        </p:style>
      </p:cxnSp>
      <p:cxnSp>
        <p:nvCxnSpPr>
          <p:cNvPr id="47" name="Straight Connector 46"/>
          <p:cNvCxnSpPr>
            <a:endCxn id="13" idx="1"/>
          </p:cNvCxnSpPr>
          <p:nvPr/>
        </p:nvCxnSpPr>
        <p:spPr>
          <a:xfrm>
            <a:off x="6241928" y="4888824"/>
            <a:ext cx="1294683" cy="450666"/>
          </a:xfrm>
          <a:prstGeom prst="line">
            <a:avLst/>
          </a:prstGeom>
          <a:ln w="34925">
            <a:solidFill>
              <a:schemeClr val="accent6"/>
            </a:solidFill>
            <a:prstDash val="sysDot"/>
          </a:ln>
        </p:spPr>
        <p:style>
          <a:lnRef idx="3">
            <a:schemeClr val="dk1"/>
          </a:lnRef>
          <a:fillRef idx="0">
            <a:schemeClr val="dk1"/>
          </a:fillRef>
          <a:effectRef idx="2">
            <a:schemeClr val="dk1"/>
          </a:effectRef>
          <a:fontRef idx="minor">
            <a:schemeClr val="tx1"/>
          </a:fontRef>
        </p:style>
      </p:cxnSp>
      <p:cxnSp>
        <p:nvCxnSpPr>
          <p:cNvPr id="55" name="Straight Connector 54"/>
          <p:cNvCxnSpPr>
            <a:endCxn id="27" idx="0"/>
          </p:cNvCxnSpPr>
          <p:nvPr/>
        </p:nvCxnSpPr>
        <p:spPr>
          <a:xfrm>
            <a:off x="3973082" y="4544030"/>
            <a:ext cx="406260" cy="1114638"/>
          </a:xfrm>
          <a:prstGeom prst="line">
            <a:avLst/>
          </a:prstGeom>
          <a:ln w="34925">
            <a:solidFill>
              <a:schemeClr val="accent6"/>
            </a:solidFill>
            <a:prstDash val="sysDot"/>
          </a:ln>
        </p:spPr>
        <p:style>
          <a:lnRef idx="3">
            <a:schemeClr val="dk1"/>
          </a:lnRef>
          <a:fillRef idx="0">
            <a:schemeClr val="dk1"/>
          </a:fillRef>
          <a:effectRef idx="2">
            <a:schemeClr val="dk1"/>
          </a:effectRef>
          <a:fontRef idx="minor">
            <a:schemeClr val="tx1"/>
          </a:fontRef>
        </p:style>
      </p:cxnSp>
      <p:cxnSp>
        <p:nvCxnSpPr>
          <p:cNvPr id="56" name="Straight Connector 55"/>
          <p:cNvCxnSpPr>
            <a:endCxn id="20" idx="3"/>
          </p:cNvCxnSpPr>
          <p:nvPr/>
        </p:nvCxnSpPr>
        <p:spPr>
          <a:xfrm flipH="1">
            <a:off x="5614359" y="4932218"/>
            <a:ext cx="495300" cy="683318"/>
          </a:xfrm>
          <a:prstGeom prst="line">
            <a:avLst/>
          </a:prstGeom>
          <a:ln w="34925">
            <a:solidFill>
              <a:schemeClr val="accent6"/>
            </a:solidFill>
            <a:prstDash val="sysDot"/>
          </a:ln>
        </p:spPr>
        <p:style>
          <a:lnRef idx="3">
            <a:schemeClr val="dk1"/>
          </a:lnRef>
          <a:fillRef idx="0">
            <a:schemeClr val="dk1"/>
          </a:fillRef>
          <a:effectRef idx="2">
            <a:schemeClr val="dk1"/>
          </a:effectRef>
          <a:fontRef idx="minor">
            <a:schemeClr val="tx1"/>
          </a:fontRef>
        </p:style>
      </p:cxnSp>
      <p:cxnSp>
        <p:nvCxnSpPr>
          <p:cNvPr id="57" name="Straight Connector 56"/>
          <p:cNvCxnSpPr>
            <a:endCxn id="26" idx="0"/>
          </p:cNvCxnSpPr>
          <p:nvPr/>
        </p:nvCxnSpPr>
        <p:spPr>
          <a:xfrm>
            <a:off x="8401827" y="5061401"/>
            <a:ext cx="571083" cy="813187"/>
          </a:xfrm>
          <a:prstGeom prst="line">
            <a:avLst/>
          </a:prstGeom>
          <a:ln w="34925">
            <a:solidFill>
              <a:schemeClr val="accent6"/>
            </a:solidFill>
            <a:prstDash val="sysDot"/>
          </a:ln>
        </p:spPr>
        <p:style>
          <a:lnRef idx="3">
            <a:schemeClr val="dk1"/>
          </a:lnRef>
          <a:fillRef idx="0">
            <a:schemeClr val="dk1"/>
          </a:fillRef>
          <a:effectRef idx="2">
            <a:schemeClr val="dk1"/>
          </a:effectRef>
          <a:fontRef idx="minor">
            <a:schemeClr val="tx1"/>
          </a:fontRef>
        </p:style>
      </p:cxnSp>
      <p:cxnSp>
        <p:nvCxnSpPr>
          <p:cNvPr id="58" name="Straight Connector 57"/>
          <p:cNvCxnSpPr>
            <a:endCxn id="20" idx="0"/>
          </p:cNvCxnSpPr>
          <p:nvPr/>
        </p:nvCxnSpPr>
        <p:spPr>
          <a:xfrm>
            <a:off x="4561577" y="4837196"/>
            <a:ext cx="936325" cy="640317"/>
          </a:xfrm>
          <a:prstGeom prst="line">
            <a:avLst/>
          </a:prstGeom>
          <a:ln w="34925">
            <a:solidFill>
              <a:schemeClr val="accent6"/>
            </a:solidFill>
            <a:prstDash val="sysDot"/>
          </a:ln>
        </p:spPr>
        <p:style>
          <a:lnRef idx="3">
            <a:schemeClr val="dk1"/>
          </a:lnRef>
          <a:fillRef idx="0">
            <a:schemeClr val="dk1"/>
          </a:fillRef>
          <a:effectRef idx="2">
            <a:schemeClr val="dk1"/>
          </a:effectRef>
          <a:fontRef idx="minor">
            <a:schemeClr val="tx1"/>
          </a:fontRef>
        </p:style>
      </p:cxnSp>
      <p:cxnSp>
        <p:nvCxnSpPr>
          <p:cNvPr id="59" name="Straight Connector 58"/>
          <p:cNvCxnSpPr>
            <a:endCxn id="26" idx="1"/>
          </p:cNvCxnSpPr>
          <p:nvPr/>
        </p:nvCxnSpPr>
        <p:spPr>
          <a:xfrm>
            <a:off x="7697639" y="5440656"/>
            <a:ext cx="1158814" cy="571955"/>
          </a:xfrm>
          <a:prstGeom prst="line">
            <a:avLst/>
          </a:prstGeom>
          <a:ln w="34925">
            <a:solidFill>
              <a:schemeClr val="accent6"/>
            </a:solidFill>
            <a:prstDash val="sysDot"/>
          </a:ln>
        </p:spPr>
        <p:style>
          <a:lnRef idx="3">
            <a:schemeClr val="dk1"/>
          </a:lnRef>
          <a:fillRef idx="0">
            <a:schemeClr val="dk1"/>
          </a:fillRef>
          <a:effectRef idx="2">
            <a:schemeClr val="dk1"/>
          </a:effectRef>
          <a:fontRef idx="minor">
            <a:schemeClr val="tx1"/>
          </a:fontRef>
        </p:style>
      </p:cxnSp>
      <p:cxnSp>
        <p:nvCxnSpPr>
          <p:cNvPr id="60" name="Straight Connector 59"/>
          <p:cNvCxnSpPr>
            <a:stCxn id="25" idx="3"/>
            <a:endCxn id="14" idx="1"/>
          </p:cNvCxnSpPr>
          <p:nvPr/>
        </p:nvCxnSpPr>
        <p:spPr>
          <a:xfrm>
            <a:off x="5231119" y="2734833"/>
            <a:ext cx="1169682" cy="183771"/>
          </a:xfrm>
          <a:prstGeom prst="line">
            <a:avLst/>
          </a:prstGeom>
          <a:ln w="34925">
            <a:solidFill>
              <a:schemeClr val="accent6"/>
            </a:solidFill>
            <a:prstDash val="sysDot"/>
          </a:ln>
        </p:spPr>
        <p:style>
          <a:lnRef idx="3">
            <a:schemeClr val="dk1"/>
          </a:lnRef>
          <a:fillRef idx="0">
            <a:schemeClr val="dk1"/>
          </a:fillRef>
          <a:effectRef idx="2">
            <a:schemeClr val="dk1"/>
          </a:effectRef>
          <a:fontRef idx="minor">
            <a:schemeClr val="tx1"/>
          </a:fontRef>
        </p:style>
      </p:cxnSp>
      <p:cxnSp>
        <p:nvCxnSpPr>
          <p:cNvPr id="67" name="Straight Connector 66"/>
          <p:cNvCxnSpPr>
            <a:endCxn id="27" idx="1"/>
          </p:cNvCxnSpPr>
          <p:nvPr/>
        </p:nvCxnSpPr>
        <p:spPr>
          <a:xfrm>
            <a:off x="2989772" y="5573237"/>
            <a:ext cx="1273113" cy="223454"/>
          </a:xfrm>
          <a:prstGeom prst="line">
            <a:avLst/>
          </a:prstGeom>
          <a:ln w="34925">
            <a:solidFill>
              <a:schemeClr val="accent6"/>
            </a:solidFill>
            <a:prstDash val="sysDot"/>
          </a:ln>
        </p:spPr>
        <p:style>
          <a:lnRef idx="3">
            <a:schemeClr val="dk1"/>
          </a:lnRef>
          <a:fillRef idx="0">
            <a:schemeClr val="dk1"/>
          </a:fillRef>
          <a:effectRef idx="2">
            <a:schemeClr val="dk1"/>
          </a:effectRef>
          <a:fontRef idx="minor">
            <a:schemeClr val="tx1"/>
          </a:fontRef>
        </p:style>
      </p:cxnSp>
      <p:cxnSp>
        <p:nvCxnSpPr>
          <p:cNvPr id="69" name="Straight Connector 68"/>
          <p:cNvCxnSpPr>
            <a:endCxn id="28" idx="1"/>
          </p:cNvCxnSpPr>
          <p:nvPr/>
        </p:nvCxnSpPr>
        <p:spPr>
          <a:xfrm flipV="1">
            <a:off x="3866690" y="4288636"/>
            <a:ext cx="1253807" cy="205098"/>
          </a:xfrm>
          <a:prstGeom prst="line">
            <a:avLst/>
          </a:prstGeom>
          <a:ln w="34925">
            <a:solidFill>
              <a:schemeClr val="accent6"/>
            </a:solidFill>
            <a:prstDash val="sysDot"/>
          </a:ln>
        </p:spPr>
        <p:style>
          <a:lnRef idx="3">
            <a:schemeClr val="dk1"/>
          </a:lnRef>
          <a:fillRef idx="0">
            <a:schemeClr val="dk1"/>
          </a:fillRef>
          <a:effectRef idx="2">
            <a:schemeClr val="dk1"/>
          </a:effectRef>
          <a:fontRef idx="minor">
            <a:schemeClr val="tx1"/>
          </a:fontRef>
        </p:style>
      </p:cxnSp>
      <p:cxnSp>
        <p:nvCxnSpPr>
          <p:cNvPr id="70" name="Straight Connector 69"/>
          <p:cNvCxnSpPr>
            <a:endCxn id="16" idx="1"/>
          </p:cNvCxnSpPr>
          <p:nvPr/>
        </p:nvCxnSpPr>
        <p:spPr>
          <a:xfrm flipV="1">
            <a:off x="2931543" y="4520241"/>
            <a:ext cx="879895" cy="1022933"/>
          </a:xfrm>
          <a:prstGeom prst="line">
            <a:avLst/>
          </a:prstGeom>
          <a:ln w="34925">
            <a:solidFill>
              <a:schemeClr val="accent6"/>
            </a:solidFill>
            <a:prstDash val="sysDot"/>
          </a:ln>
        </p:spPr>
        <p:style>
          <a:lnRef idx="3">
            <a:schemeClr val="dk1"/>
          </a:lnRef>
          <a:fillRef idx="0">
            <a:schemeClr val="dk1"/>
          </a:fillRef>
          <a:effectRef idx="2">
            <a:schemeClr val="dk1"/>
          </a:effectRef>
          <a:fontRef idx="minor">
            <a:schemeClr val="tx1"/>
          </a:fontRef>
        </p:style>
      </p:cxnSp>
      <p:cxnSp>
        <p:nvCxnSpPr>
          <p:cNvPr id="73" name="Straight Connector 72"/>
          <p:cNvCxnSpPr>
            <a:endCxn id="15" idx="1"/>
          </p:cNvCxnSpPr>
          <p:nvPr/>
        </p:nvCxnSpPr>
        <p:spPr>
          <a:xfrm flipV="1">
            <a:off x="5067799" y="2155295"/>
            <a:ext cx="711898" cy="551435"/>
          </a:xfrm>
          <a:prstGeom prst="line">
            <a:avLst/>
          </a:prstGeom>
          <a:ln w="34925">
            <a:solidFill>
              <a:schemeClr val="accent6"/>
            </a:solidFill>
            <a:prstDash val="sysDot"/>
          </a:ln>
        </p:spPr>
        <p:style>
          <a:lnRef idx="3">
            <a:schemeClr val="dk1"/>
          </a:lnRef>
          <a:fillRef idx="0">
            <a:schemeClr val="dk1"/>
          </a:fillRef>
          <a:effectRef idx="2">
            <a:schemeClr val="dk1"/>
          </a:effectRef>
          <a:fontRef idx="minor">
            <a:schemeClr val="tx1"/>
          </a:fontRef>
        </p:style>
      </p:cxnSp>
      <p:cxnSp>
        <p:nvCxnSpPr>
          <p:cNvPr id="74" name="Straight Connector 73"/>
          <p:cNvCxnSpPr>
            <a:stCxn id="16" idx="0"/>
          </p:cNvCxnSpPr>
          <p:nvPr/>
        </p:nvCxnSpPr>
        <p:spPr>
          <a:xfrm flipV="1">
            <a:off x="3927895" y="3590651"/>
            <a:ext cx="758765" cy="791567"/>
          </a:xfrm>
          <a:prstGeom prst="line">
            <a:avLst/>
          </a:prstGeom>
          <a:ln w="34925">
            <a:solidFill>
              <a:schemeClr val="accent6"/>
            </a:solidFill>
            <a:prstDash val="sysDot"/>
          </a:ln>
        </p:spPr>
        <p:style>
          <a:lnRef idx="3">
            <a:schemeClr val="dk1"/>
          </a:lnRef>
          <a:fillRef idx="0">
            <a:schemeClr val="dk1"/>
          </a:fillRef>
          <a:effectRef idx="2">
            <a:schemeClr val="dk1"/>
          </a:effectRef>
          <a:fontRef idx="minor">
            <a:schemeClr val="tx1"/>
          </a:fontRef>
        </p:style>
      </p:cxnSp>
      <p:cxnSp>
        <p:nvCxnSpPr>
          <p:cNvPr id="76" name="Straight Connector 75"/>
          <p:cNvCxnSpPr>
            <a:endCxn id="20" idx="1"/>
          </p:cNvCxnSpPr>
          <p:nvPr/>
        </p:nvCxnSpPr>
        <p:spPr>
          <a:xfrm flipV="1">
            <a:off x="4389682" y="5615536"/>
            <a:ext cx="991763" cy="187527"/>
          </a:xfrm>
          <a:prstGeom prst="line">
            <a:avLst/>
          </a:prstGeom>
          <a:ln w="34925">
            <a:solidFill>
              <a:schemeClr val="accent6"/>
            </a:solidFill>
            <a:prstDash val="sysDot"/>
          </a:ln>
        </p:spPr>
        <p:style>
          <a:lnRef idx="3">
            <a:schemeClr val="dk1"/>
          </a:lnRef>
          <a:fillRef idx="0">
            <a:schemeClr val="dk1"/>
          </a:fillRef>
          <a:effectRef idx="2">
            <a:schemeClr val="dk1"/>
          </a:effectRef>
          <a:fontRef idx="minor">
            <a:schemeClr val="tx1"/>
          </a:fontRef>
        </p:style>
      </p:cxnSp>
      <p:cxnSp>
        <p:nvCxnSpPr>
          <p:cNvPr id="77" name="Straight Connector 76"/>
          <p:cNvCxnSpPr>
            <a:endCxn id="21" idx="1"/>
          </p:cNvCxnSpPr>
          <p:nvPr/>
        </p:nvCxnSpPr>
        <p:spPr>
          <a:xfrm>
            <a:off x="4612256" y="4779868"/>
            <a:ext cx="1400355" cy="145815"/>
          </a:xfrm>
          <a:prstGeom prst="line">
            <a:avLst/>
          </a:prstGeom>
          <a:ln w="34925">
            <a:solidFill>
              <a:schemeClr val="accent6"/>
            </a:solidFill>
            <a:prstDash val="sysDot"/>
          </a:ln>
        </p:spPr>
        <p:style>
          <a:lnRef idx="3">
            <a:schemeClr val="dk1"/>
          </a:lnRef>
          <a:fillRef idx="0">
            <a:schemeClr val="dk1"/>
          </a:fillRef>
          <a:effectRef idx="2">
            <a:schemeClr val="dk1"/>
          </a:effectRef>
          <a:fontRef idx="minor">
            <a:schemeClr val="tx1"/>
          </a:fontRef>
        </p:style>
      </p:cxnSp>
      <p:cxnSp>
        <p:nvCxnSpPr>
          <p:cNvPr id="78" name="Straight Connector 77"/>
          <p:cNvCxnSpPr>
            <a:endCxn id="24" idx="1"/>
          </p:cNvCxnSpPr>
          <p:nvPr/>
        </p:nvCxnSpPr>
        <p:spPr>
          <a:xfrm>
            <a:off x="4807540" y="3577916"/>
            <a:ext cx="1501246" cy="480812"/>
          </a:xfrm>
          <a:prstGeom prst="line">
            <a:avLst/>
          </a:prstGeom>
          <a:ln w="34925">
            <a:solidFill>
              <a:schemeClr val="accent6"/>
            </a:solidFill>
            <a:prstDash val="sysDot"/>
          </a:ln>
        </p:spPr>
        <p:style>
          <a:lnRef idx="3">
            <a:schemeClr val="dk1"/>
          </a:lnRef>
          <a:fillRef idx="0">
            <a:schemeClr val="dk1"/>
          </a:fillRef>
          <a:effectRef idx="2">
            <a:schemeClr val="dk1"/>
          </a:effectRef>
          <a:fontRef idx="minor">
            <a:schemeClr val="tx1"/>
          </a:fontRef>
        </p:style>
      </p:cxnSp>
      <p:cxnSp>
        <p:nvCxnSpPr>
          <p:cNvPr id="84" name="Straight Connector 83"/>
          <p:cNvCxnSpPr>
            <a:stCxn id="19" idx="0"/>
            <a:endCxn id="14" idx="2"/>
          </p:cNvCxnSpPr>
          <p:nvPr/>
        </p:nvCxnSpPr>
        <p:spPr>
          <a:xfrm flipV="1">
            <a:off x="5497902" y="3056627"/>
            <a:ext cx="1019356" cy="109137"/>
          </a:xfrm>
          <a:prstGeom prst="line">
            <a:avLst/>
          </a:prstGeom>
          <a:ln w="34925">
            <a:solidFill>
              <a:schemeClr val="accent6"/>
            </a:solidFill>
            <a:prstDash val="sysDot"/>
          </a:ln>
        </p:spPr>
        <p:style>
          <a:lnRef idx="3">
            <a:schemeClr val="dk1"/>
          </a:lnRef>
          <a:fillRef idx="0">
            <a:schemeClr val="dk1"/>
          </a:fillRef>
          <a:effectRef idx="2">
            <a:schemeClr val="dk1"/>
          </a:effectRef>
          <a:fontRef idx="minor">
            <a:schemeClr val="tx1"/>
          </a:fontRef>
        </p:style>
      </p:cxnSp>
      <p:cxnSp>
        <p:nvCxnSpPr>
          <p:cNvPr id="85" name="Straight Connector 84"/>
          <p:cNvCxnSpPr>
            <a:endCxn id="17" idx="3"/>
          </p:cNvCxnSpPr>
          <p:nvPr/>
        </p:nvCxnSpPr>
        <p:spPr>
          <a:xfrm>
            <a:off x="5595670" y="3279733"/>
            <a:ext cx="1398747" cy="222591"/>
          </a:xfrm>
          <a:prstGeom prst="line">
            <a:avLst/>
          </a:prstGeom>
          <a:ln w="34925">
            <a:solidFill>
              <a:schemeClr val="accent6"/>
            </a:solidFill>
            <a:prstDash val="sysDot"/>
          </a:ln>
        </p:spPr>
        <p:style>
          <a:lnRef idx="3">
            <a:schemeClr val="dk1"/>
          </a:lnRef>
          <a:fillRef idx="0">
            <a:schemeClr val="dk1"/>
          </a:fillRef>
          <a:effectRef idx="2">
            <a:schemeClr val="dk1"/>
          </a:effectRef>
          <a:fontRef idx="minor">
            <a:schemeClr val="tx1"/>
          </a:fontRef>
        </p:style>
      </p:cxnSp>
      <p:cxnSp>
        <p:nvCxnSpPr>
          <p:cNvPr id="89" name="Straight Connector 88"/>
          <p:cNvCxnSpPr>
            <a:endCxn id="17" idx="0"/>
          </p:cNvCxnSpPr>
          <p:nvPr/>
        </p:nvCxnSpPr>
        <p:spPr>
          <a:xfrm>
            <a:off x="5075207" y="2774783"/>
            <a:ext cx="1802753" cy="589518"/>
          </a:xfrm>
          <a:prstGeom prst="line">
            <a:avLst/>
          </a:prstGeom>
          <a:ln w="34925">
            <a:solidFill>
              <a:schemeClr val="accent6"/>
            </a:solidFill>
            <a:prstDash val="sysDot"/>
          </a:ln>
        </p:spPr>
        <p:style>
          <a:lnRef idx="3">
            <a:schemeClr val="dk1"/>
          </a:lnRef>
          <a:fillRef idx="0">
            <a:schemeClr val="dk1"/>
          </a:fillRef>
          <a:effectRef idx="2">
            <a:schemeClr val="dk1"/>
          </a:effectRef>
          <a:fontRef idx="minor">
            <a:schemeClr val="tx1"/>
          </a:fontRef>
        </p:style>
      </p:cxnSp>
      <p:cxnSp>
        <p:nvCxnSpPr>
          <p:cNvPr id="91" name="Straight Connector 90"/>
          <p:cNvCxnSpPr>
            <a:stCxn id="25" idx="1"/>
            <a:endCxn id="16" idx="0"/>
          </p:cNvCxnSpPr>
          <p:nvPr/>
        </p:nvCxnSpPr>
        <p:spPr>
          <a:xfrm flipH="1">
            <a:off x="3927895" y="2734833"/>
            <a:ext cx="1070310" cy="1647385"/>
          </a:xfrm>
          <a:prstGeom prst="line">
            <a:avLst/>
          </a:prstGeom>
          <a:ln w="34925">
            <a:solidFill>
              <a:schemeClr val="accent6"/>
            </a:solidFill>
            <a:prstDash val="sysDot"/>
          </a:ln>
        </p:spPr>
        <p:style>
          <a:lnRef idx="3">
            <a:schemeClr val="dk1"/>
          </a:lnRef>
          <a:fillRef idx="0">
            <a:schemeClr val="dk1"/>
          </a:fillRef>
          <a:effectRef idx="2">
            <a:schemeClr val="dk1"/>
          </a:effectRef>
          <a:fontRef idx="minor">
            <a:schemeClr val="tx1"/>
          </a:fontRef>
        </p:style>
      </p:cxnSp>
      <p:cxnSp>
        <p:nvCxnSpPr>
          <p:cNvPr id="94" name="Straight Connector 93"/>
          <p:cNvCxnSpPr>
            <a:endCxn id="26" idx="1"/>
          </p:cNvCxnSpPr>
          <p:nvPr/>
        </p:nvCxnSpPr>
        <p:spPr>
          <a:xfrm>
            <a:off x="5464973" y="5646485"/>
            <a:ext cx="3391480" cy="366126"/>
          </a:xfrm>
          <a:prstGeom prst="line">
            <a:avLst/>
          </a:prstGeom>
          <a:ln w="34925">
            <a:solidFill>
              <a:schemeClr val="accent6"/>
            </a:solidFill>
            <a:prstDash val="sysDot"/>
          </a:ln>
        </p:spPr>
        <p:style>
          <a:lnRef idx="3">
            <a:schemeClr val="dk1"/>
          </a:lnRef>
          <a:fillRef idx="0">
            <a:schemeClr val="dk1"/>
          </a:fillRef>
          <a:effectRef idx="2">
            <a:schemeClr val="dk1"/>
          </a:effectRef>
          <a:fontRef idx="minor">
            <a:schemeClr val="tx1"/>
          </a:fontRef>
        </p:style>
      </p:cxnSp>
      <p:cxnSp>
        <p:nvCxnSpPr>
          <p:cNvPr id="96" name="Straight Connector 95"/>
          <p:cNvCxnSpPr>
            <a:stCxn id="20" idx="3"/>
            <a:endCxn id="13" idx="1"/>
          </p:cNvCxnSpPr>
          <p:nvPr/>
        </p:nvCxnSpPr>
        <p:spPr>
          <a:xfrm flipV="1">
            <a:off x="5614359" y="5339490"/>
            <a:ext cx="1922252" cy="276046"/>
          </a:xfrm>
          <a:prstGeom prst="line">
            <a:avLst/>
          </a:prstGeom>
          <a:ln w="34925">
            <a:solidFill>
              <a:schemeClr val="accent6"/>
            </a:solidFill>
            <a:prstDash val="sysDot"/>
          </a:ln>
        </p:spPr>
        <p:style>
          <a:lnRef idx="3">
            <a:schemeClr val="dk1"/>
          </a:lnRef>
          <a:fillRef idx="0">
            <a:schemeClr val="dk1"/>
          </a:fillRef>
          <a:effectRef idx="2">
            <a:schemeClr val="dk1"/>
          </a:effectRef>
          <a:fontRef idx="minor">
            <a:schemeClr val="tx1"/>
          </a:fontRef>
        </p:style>
      </p:cxnSp>
      <p:cxnSp>
        <p:nvCxnSpPr>
          <p:cNvPr id="99" name="Straight Connector 98"/>
          <p:cNvCxnSpPr>
            <a:stCxn id="29" idx="1"/>
            <a:endCxn id="13" idx="2"/>
          </p:cNvCxnSpPr>
          <p:nvPr/>
        </p:nvCxnSpPr>
        <p:spPr>
          <a:xfrm flipH="1">
            <a:off x="7653068" y="5072333"/>
            <a:ext cx="577969" cy="405180"/>
          </a:xfrm>
          <a:prstGeom prst="line">
            <a:avLst/>
          </a:prstGeom>
          <a:ln w="34925">
            <a:solidFill>
              <a:schemeClr val="accent6"/>
            </a:solidFill>
            <a:prstDash val="sysDot"/>
          </a:ln>
        </p:spPr>
        <p:style>
          <a:lnRef idx="3">
            <a:schemeClr val="dk1"/>
          </a:lnRef>
          <a:fillRef idx="0">
            <a:schemeClr val="dk1"/>
          </a:fillRef>
          <a:effectRef idx="2">
            <a:schemeClr val="dk1"/>
          </a:effectRef>
          <a:fontRef idx="minor">
            <a:schemeClr val="tx1"/>
          </a:fontRef>
        </p:style>
      </p:cxnSp>
      <p:cxnSp>
        <p:nvCxnSpPr>
          <p:cNvPr id="102" name="Straight Connector 101"/>
          <p:cNvCxnSpPr>
            <a:stCxn id="18" idx="2"/>
            <a:endCxn id="13" idx="3"/>
          </p:cNvCxnSpPr>
          <p:nvPr/>
        </p:nvCxnSpPr>
        <p:spPr>
          <a:xfrm>
            <a:off x="7305138" y="4360651"/>
            <a:ext cx="464387" cy="978839"/>
          </a:xfrm>
          <a:prstGeom prst="line">
            <a:avLst/>
          </a:prstGeom>
          <a:ln w="34925">
            <a:solidFill>
              <a:schemeClr val="accent6"/>
            </a:solidFill>
            <a:prstDash val="sysDot"/>
          </a:ln>
        </p:spPr>
        <p:style>
          <a:lnRef idx="3">
            <a:schemeClr val="dk1"/>
          </a:lnRef>
          <a:fillRef idx="0">
            <a:schemeClr val="dk1"/>
          </a:fillRef>
          <a:effectRef idx="2">
            <a:schemeClr val="dk1"/>
          </a:effectRef>
          <a:fontRef idx="minor">
            <a:schemeClr val="tx1"/>
          </a:fontRef>
        </p:style>
      </p:cxnSp>
      <p:cxnSp>
        <p:nvCxnSpPr>
          <p:cNvPr id="105" name="Straight Connector 104"/>
          <p:cNvCxnSpPr>
            <a:stCxn id="16" idx="2"/>
            <a:endCxn id="23" idx="3"/>
          </p:cNvCxnSpPr>
          <p:nvPr/>
        </p:nvCxnSpPr>
        <p:spPr>
          <a:xfrm>
            <a:off x="3927895" y="4658264"/>
            <a:ext cx="766314" cy="138023"/>
          </a:xfrm>
          <a:prstGeom prst="line">
            <a:avLst/>
          </a:prstGeom>
          <a:ln w="34925">
            <a:solidFill>
              <a:schemeClr val="accent6"/>
            </a:solidFill>
            <a:prstDash val="sysDot"/>
          </a:ln>
        </p:spPr>
        <p:style>
          <a:lnRef idx="3">
            <a:schemeClr val="dk1"/>
          </a:lnRef>
          <a:fillRef idx="0">
            <a:schemeClr val="dk1"/>
          </a:fillRef>
          <a:effectRef idx="2">
            <a:schemeClr val="dk1"/>
          </a:effectRef>
          <a:fontRef idx="minor">
            <a:schemeClr val="tx1"/>
          </a:fontRef>
        </p:style>
      </p:cxnSp>
      <p:cxnSp>
        <p:nvCxnSpPr>
          <p:cNvPr id="108" name="Straight Connector 107"/>
          <p:cNvCxnSpPr/>
          <p:nvPr/>
        </p:nvCxnSpPr>
        <p:spPr>
          <a:xfrm flipH="1" flipV="1">
            <a:off x="5932097" y="2307696"/>
            <a:ext cx="451455" cy="1613009"/>
          </a:xfrm>
          <a:prstGeom prst="line">
            <a:avLst/>
          </a:prstGeom>
          <a:ln w="34925">
            <a:solidFill>
              <a:schemeClr val="accent6"/>
            </a:solidFill>
            <a:prstDash val="sysDot"/>
          </a:ln>
        </p:spPr>
        <p:style>
          <a:lnRef idx="3">
            <a:schemeClr val="dk1"/>
          </a:lnRef>
          <a:fillRef idx="0">
            <a:schemeClr val="dk1"/>
          </a:fillRef>
          <a:effectRef idx="2">
            <a:schemeClr val="dk1"/>
          </a:effectRef>
          <a:fontRef idx="minor">
            <a:schemeClr val="tx1"/>
          </a:fontRef>
        </p:style>
      </p:cxnSp>
      <p:cxnSp>
        <p:nvCxnSpPr>
          <p:cNvPr id="110" name="Straight Connector 109"/>
          <p:cNvCxnSpPr>
            <a:stCxn id="23" idx="0"/>
            <a:endCxn id="8" idx="2"/>
          </p:cNvCxnSpPr>
          <p:nvPr/>
        </p:nvCxnSpPr>
        <p:spPr>
          <a:xfrm flipV="1">
            <a:off x="4577752" y="3692106"/>
            <a:ext cx="179716" cy="966158"/>
          </a:xfrm>
          <a:prstGeom prst="line">
            <a:avLst/>
          </a:prstGeom>
          <a:ln w="34925">
            <a:solidFill>
              <a:schemeClr val="accent6"/>
            </a:solidFill>
            <a:prstDash val="sysDot"/>
          </a:ln>
        </p:spPr>
        <p:style>
          <a:lnRef idx="3">
            <a:schemeClr val="dk1"/>
          </a:lnRef>
          <a:fillRef idx="0">
            <a:schemeClr val="dk1"/>
          </a:fillRef>
          <a:effectRef idx="2">
            <a:schemeClr val="dk1"/>
          </a:effectRef>
          <a:fontRef idx="minor">
            <a:schemeClr val="tx1"/>
          </a:fontRef>
        </p:style>
      </p:cxnSp>
      <p:cxnSp>
        <p:nvCxnSpPr>
          <p:cNvPr id="115" name="Straight Connector 114"/>
          <p:cNvCxnSpPr>
            <a:stCxn id="22" idx="3"/>
            <a:endCxn id="23" idx="2"/>
          </p:cNvCxnSpPr>
          <p:nvPr/>
        </p:nvCxnSpPr>
        <p:spPr>
          <a:xfrm flipV="1">
            <a:off x="3081068" y="4934310"/>
            <a:ext cx="1496684" cy="680966"/>
          </a:xfrm>
          <a:prstGeom prst="line">
            <a:avLst/>
          </a:prstGeom>
          <a:ln w="34925">
            <a:solidFill>
              <a:schemeClr val="accent6"/>
            </a:solidFill>
            <a:prstDash val="sysDot"/>
          </a:ln>
        </p:spPr>
        <p:style>
          <a:lnRef idx="3">
            <a:schemeClr val="dk1"/>
          </a:lnRef>
          <a:fillRef idx="0">
            <a:schemeClr val="dk1"/>
          </a:fillRef>
          <a:effectRef idx="2">
            <a:schemeClr val="dk1"/>
          </a:effectRef>
          <a:fontRef idx="minor">
            <a:schemeClr val="tx1"/>
          </a:fontRef>
        </p:style>
      </p:cxnSp>
      <p:cxnSp>
        <p:nvCxnSpPr>
          <p:cNvPr id="61" name="Straight Connector 60"/>
          <p:cNvCxnSpPr>
            <a:endCxn id="17" idx="3"/>
          </p:cNvCxnSpPr>
          <p:nvPr/>
        </p:nvCxnSpPr>
        <p:spPr>
          <a:xfrm>
            <a:off x="6509179" y="2920829"/>
            <a:ext cx="485238" cy="581495"/>
          </a:xfrm>
          <a:prstGeom prst="line">
            <a:avLst/>
          </a:prstGeom>
          <a:ln w="34925">
            <a:solidFill>
              <a:schemeClr val="accent6"/>
            </a:solidFill>
            <a:prstDash val="sysDot"/>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372542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09272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69558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D3D8093-2089-4EA5-9826-1D67E1134E22}"/>
              </a:ext>
            </a:extLst>
          </p:cNvPr>
          <p:cNvSpPr txBox="1"/>
          <p:nvPr/>
        </p:nvSpPr>
        <p:spPr>
          <a:xfrm>
            <a:off x="94890" y="653363"/>
            <a:ext cx="11844068" cy="5355312"/>
          </a:xfrm>
          <a:prstGeom prst="rect">
            <a:avLst/>
          </a:prstGeom>
          <a:noFill/>
        </p:spPr>
        <p:txBody>
          <a:bodyPr wrap="square" rtlCol="0">
            <a:spAutoFit/>
          </a:bodyPr>
          <a:lstStyle/>
          <a:p>
            <a:pPr algn="ctr"/>
            <a:r>
              <a:rPr lang="en-US" sz="5400" dirty="0">
                <a:solidFill>
                  <a:schemeClr val="accent4"/>
                </a:solidFill>
                <a:latin typeface="Stint Ultra Expanded" panose="02060507040604020206" pitchFamily="18" charset="0"/>
              </a:rPr>
              <a:t>Matthew </a:t>
            </a:r>
            <a:r>
              <a:rPr lang="en-US" sz="5400" dirty="0" smtClean="0">
                <a:solidFill>
                  <a:schemeClr val="accent4"/>
                </a:solidFill>
                <a:latin typeface="Stint Ultra Expanded" panose="02060507040604020206" pitchFamily="18" charset="0"/>
              </a:rPr>
              <a:t>28:18-20</a:t>
            </a:r>
            <a:br>
              <a:rPr lang="en-US" sz="5400" dirty="0" smtClean="0">
                <a:solidFill>
                  <a:schemeClr val="accent4"/>
                </a:solidFill>
                <a:latin typeface="Stint Ultra Expanded" panose="02060507040604020206" pitchFamily="18" charset="0"/>
              </a:rPr>
            </a:br>
            <a:r>
              <a:rPr lang="en-US" sz="3200" dirty="0" smtClean="0">
                <a:solidFill>
                  <a:schemeClr val="accent4"/>
                </a:solidFill>
                <a:latin typeface="Stint Ultra Expanded" panose="02060507040604020206" pitchFamily="18" charset="0"/>
              </a:rPr>
              <a:t/>
            </a:r>
            <a:br>
              <a:rPr lang="en-US" sz="3200" dirty="0" smtClean="0">
                <a:solidFill>
                  <a:schemeClr val="accent4"/>
                </a:solidFill>
                <a:latin typeface="Stint Ultra Expanded" panose="02060507040604020206" pitchFamily="18" charset="0"/>
              </a:rPr>
            </a:br>
            <a:r>
              <a:rPr lang="en-US" sz="3200" dirty="0">
                <a:solidFill>
                  <a:schemeClr val="accent4"/>
                </a:solidFill>
                <a:latin typeface="Stint Ultra Expanded" panose="02060507040604020206" pitchFamily="18" charset="0"/>
              </a:rPr>
              <a:t>“All authority in heaven and on earth has been given to me. </a:t>
            </a:r>
            <a:r>
              <a:rPr lang="en-US" sz="3200" b="1" baseline="30000" dirty="0">
                <a:solidFill>
                  <a:schemeClr val="accent4"/>
                </a:solidFill>
                <a:latin typeface="Stint Ultra Expanded" panose="02060507040604020206" pitchFamily="18" charset="0"/>
              </a:rPr>
              <a:t> </a:t>
            </a:r>
            <a:r>
              <a:rPr lang="en-US" sz="3200" dirty="0">
                <a:solidFill>
                  <a:schemeClr val="accent4"/>
                </a:solidFill>
                <a:latin typeface="Stint Ultra Expanded" panose="02060507040604020206" pitchFamily="18" charset="0"/>
              </a:rPr>
              <a:t>Therefore go and </a:t>
            </a:r>
            <a:r>
              <a:rPr lang="en-US" sz="3200" u="sng" dirty="0">
                <a:solidFill>
                  <a:schemeClr val="accent4"/>
                </a:solidFill>
                <a:latin typeface="Stint Ultra Expanded" panose="02060507040604020206" pitchFamily="18" charset="0"/>
              </a:rPr>
              <a:t>make disciples </a:t>
            </a:r>
            <a:r>
              <a:rPr lang="en-US" sz="3200" dirty="0">
                <a:solidFill>
                  <a:schemeClr val="accent4"/>
                </a:solidFill>
                <a:latin typeface="Stint Ultra Expanded" panose="02060507040604020206" pitchFamily="18" charset="0"/>
              </a:rPr>
              <a:t>of all nations, baptizing them in the name of the Father and of the Son and of the Holy Spirit</a:t>
            </a:r>
            <a:r>
              <a:rPr lang="en-US" sz="3200" dirty="0" smtClean="0">
                <a:solidFill>
                  <a:schemeClr val="accent4"/>
                </a:solidFill>
                <a:latin typeface="Stint Ultra Expanded" panose="02060507040604020206" pitchFamily="18" charset="0"/>
              </a:rPr>
              <a:t>,</a:t>
            </a:r>
            <a:r>
              <a:rPr lang="en-US" sz="3200" b="1" baseline="30000" dirty="0">
                <a:solidFill>
                  <a:schemeClr val="accent4"/>
                </a:solidFill>
                <a:latin typeface="Stint Ultra Expanded" panose="02060507040604020206" pitchFamily="18" charset="0"/>
              </a:rPr>
              <a:t> </a:t>
            </a:r>
            <a:r>
              <a:rPr lang="en-US" sz="3200" dirty="0">
                <a:solidFill>
                  <a:schemeClr val="accent4"/>
                </a:solidFill>
                <a:latin typeface="Stint Ultra Expanded" panose="02060507040604020206" pitchFamily="18" charset="0"/>
              </a:rPr>
              <a:t>and </a:t>
            </a:r>
            <a:r>
              <a:rPr lang="en-US" sz="3200" u="sng" dirty="0">
                <a:solidFill>
                  <a:schemeClr val="accent4"/>
                </a:solidFill>
                <a:latin typeface="Stint Ultra Expanded" panose="02060507040604020206" pitchFamily="18" charset="0"/>
              </a:rPr>
              <a:t>teaching them to obey</a:t>
            </a:r>
            <a:r>
              <a:rPr lang="en-US" sz="3200" dirty="0">
                <a:solidFill>
                  <a:schemeClr val="accent4"/>
                </a:solidFill>
                <a:latin typeface="Stint Ultra Expanded" panose="02060507040604020206" pitchFamily="18" charset="0"/>
              </a:rPr>
              <a:t> everything I have commanded you. And surely </a:t>
            </a:r>
            <a:r>
              <a:rPr lang="en-US" sz="3200" u="sng" dirty="0">
                <a:solidFill>
                  <a:schemeClr val="accent4"/>
                </a:solidFill>
                <a:latin typeface="Stint Ultra Expanded" panose="02060507040604020206" pitchFamily="18" charset="0"/>
              </a:rPr>
              <a:t>I am with you always</a:t>
            </a:r>
            <a:r>
              <a:rPr lang="en-US" sz="3200" dirty="0">
                <a:solidFill>
                  <a:schemeClr val="accent4"/>
                </a:solidFill>
                <a:latin typeface="Stint Ultra Expanded" panose="02060507040604020206" pitchFamily="18" charset="0"/>
              </a:rPr>
              <a:t>, to the very end of the age.”</a:t>
            </a:r>
            <a:br>
              <a:rPr lang="en-US" sz="3200" dirty="0">
                <a:solidFill>
                  <a:schemeClr val="accent4"/>
                </a:solidFill>
                <a:latin typeface="Stint Ultra Expanded" panose="02060507040604020206" pitchFamily="18" charset="0"/>
              </a:rPr>
            </a:br>
            <a:endParaRPr lang="en-US" sz="3200" dirty="0">
              <a:solidFill>
                <a:schemeClr val="accent4"/>
              </a:solidFill>
              <a:latin typeface="Stint Ultra Expanded" panose="02060507040604020206" pitchFamily="18" charset="0"/>
            </a:endParaRPr>
          </a:p>
        </p:txBody>
      </p:sp>
    </p:spTree>
    <p:extLst>
      <p:ext uri="{BB962C8B-B14F-4D97-AF65-F5344CB8AC3E}">
        <p14:creationId xmlns:p14="http://schemas.microsoft.com/office/powerpoint/2010/main" val="3946537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1450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prstClr val="black"/>
              <a:schemeClr val="accent1">
                <a:tint val="45000"/>
                <a:satMod val="400000"/>
              </a:schemeClr>
            </a:duotone>
          </a:blip>
          <a:srcRect l="-1" t="14533" r="434" b="6174"/>
          <a:stretch/>
        </p:blipFill>
        <p:spPr>
          <a:xfrm>
            <a:off x="124365" y="129395"/>
            <a:ext cx="4565738" cy="2424023"/>
          </a:xfrm>
          <a:prstGeom prst="rect">
            <a:avLst/>
          </a:prstGeom>
          <a:solidFill>
            <a:srgbClr val="263248"/>
          </a:solidFill>
        </p:spPr>
      </p:pic>
      <p:sp>
        <p:nvSpPr>
          <p:cNvPr id="3" name="TextBox 2"/>
          <p:cNvSpPr txBox="1"/>
          <p:nvPr/>
        </p:nvSpPr>
        <p:spPr>
          <a:xfrm>
            <a:off x="1354347" y="2658540"/>
            <a:ext cx="9721969" cy="3416320"/>
          </a:xfrm>
          <a:prstGeom prst="rect">
            <a:avLst/>
          </a:prstGeom>
          <a:noFill/>
        </p:spPr>
        <p:txBody>
          <a:bodyPr wrap="square" rtlCol="0">
            <a:spAutoFit/>
          </a:bodyPr>
          <a:lstStyle/>
          <a:p>
            <a:pPr algn="ctr"/>
            <a:endParaRPr lang="en-US" sz="3600" dirty="0" smtClean="0">
              <a:solidFill>
                <a:schemeClr val="accent4"/>
              </a:solidFill>
              <a:latin typeface="Stint Ultra Expanded" panose="02060507040604020206" pitchFamily="18" charset="0"/>
            </a:endParaRPr>
          </a:p>
          <a:p>
            <a:pPr algn="ctr"/>
            <a:r>
              <a:rPr lang="en-US" sz="3600" dirty="0" smtClean="0">
                <a:solidFill>
                  <a:schemeClr val="accent4"/>
                </a:solidFill>
                <a:latin typeface="Stint Ultra Expanded" panose="02060507040604020206" pitchFamily="18" charset="0"/>
              </a:rPr>
              <a:t>To Know and Worship God</a:t>
            </a:r>
          </a:p>
          <a:p>
            <a:pPr algn="ctr"/>
            <a:endParaRPr lang="en-US" sz="3600" dirty="0">
              <a:solidFill>
                <a:schemeClr val="accent4"/>
              </a:solidFill>
              <a:latin typeface="Stint Ultra Expanded" panose="02060507040604020206" pitchFamily="18" charset="0"/>
            </a:endParaRPr>
          </a:p>
          <a:p>
            <a:pPr algn="ctr"/>
            <a:r>
              <a:rPr lang="en-US" sz="3600" dirty="0" smtClean="0">
                <a:solidFill>
                  <a:schemeClr val="accent4"/>
                </a:solidFill>
                <a:latin typeface="Stint Ultra Expanded" panose="02060507040604020206" pitchFamily="18" charset="0"/>
              </a:rPr>
              <a:t>To Mature in Faith and Love</a:t>
            </a:r>
          </a:p>
          <a:p>
            <a:pPr algn="ctr"/>
            <a:endParaRPr lang="en-US" sz="3600" dirty="0">
              <a:solidFill>
                <a:schemeClr val="accent4"/>
              </a:solidFill>
              <a:latin typeface="Stint Ultra Expanded" panose="02060507040604020206" pitchFamily="18" charset="0"/>
            </a:endParaRPr>
          </a:p>
          <a:p>
            <a:pPr algn="ctr"/>
            <a:r>
              <a:rPr lang="en-US" sz="3600" dirty="0" smtClean="0">
                <a:solidFill>
                  <a:schemeClr val="accent4"/>
                </a:solidFill>
                <a:latin typeface="Stint Ultra Expanded" panose="02060507040604020206" pitchFamily="18" charset="0"/>
              </a:rPr>
              <a:t>To Make Jesus Christ Known</a:t>
            </a:r>
            <a:endParaRPr lang="en-US" sz="3600" dirty="0">
              <a:solidFill>
                <a:schemeClr val="accent4"/>
              </a:solidFill>
              <a:latin typeface="Stint Ultra Expanded" panose="02060507040604020206" pitchFamily="18" charset="0"/>
            </a:endParaRPr>
          </a:p>
        </p:txBody>
      </p:sp>
      <p:sp>
        <p:nvSpPr>
          <p:cNvPr id="4" name="Up Arrow 3"/>
          <p:cNvSpPr/>
          <p:nvPr/>
        </p:nvSpPr>
        <p:spPr>
          <a:xfrm>
            <a:off x="5934970" y="2769079"/>
            <a:ext cx="353683" cy="422694"/>
          </a:xfrm>
          <a:prstGeom prst="upArrow">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p Arrow 4"/>
          <p:cNvSpPr/>
          <p:nvPr/>
        </p:nvSpPr>
        <p:spPr>
          <a:xfrm rot="10800000">
            <a:off x="5934970" y="3944006"/>
            <a:ext cx="353683" cy="422694"/>
          </a:xfrm>
          <a:prstGeom prst="upArrow">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Right Arrow 5"/>
          <p:cNvSpPr/>
          <p:nvPr/>
        </p:nvSpPr>
        <p:spPr>
          <a:xfrm>
            <a:off x="5752577" y="5118933"/>
            <a:ext cx="690753" cy="360379"/>
          </a:xfrm>
          <a:prstGeom prst="lef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214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prstClr val="black"/>
              <a:schemeClr val="accent1">
                <a:tint val="45000"/>
                <a:satMod val="400000"/>
              </a:schemeClr>
            </a:duotone>
          </a:blip>
          <a:srcRect l="-1" t="14533" r="434" b="6174"/>
          <a:stretch/>
        </p:blipFill>
        <p:spPr>
          <a:xfrm>
            <a:off x="124365" y="129395"/>
            <a:ext cx="4565738" cy="2424023"/>
          </a:xfrm>
          <a:prstGeom prst="rect">
            <a:avLst/>
          </a:prstGeom>
          <a:solidFill>
            <a:srgbClr val="263248"/>
          </a:solidFill>
        </p:spPr>
      </p:pic>
      <p:sp>
        <p:nvSpPr>
          <p:cNvPr id="7" name="TextBox 6"/>
          <p:cNvSpPr txBox="1"/>
          <p:nvPr/>
        </p:nvSpPr>
        <p:spPr>
          <a:xfrm>
            <a:off x="3226280" y="2838091"/>
            <a:ext cx="8531525" cy="2554545"/>
          </a:xfrm>
          <a:prstGeom prst="rect">
            <a:avLst/>
          </a:prstGeom>
          <a:noFill/>
        </p:spPr>
        <p:txBody>
          <a:bodyPr wrap="square" rtlCol="0">
            <a:spAutoFit/>
          </a:bodyPr>
          <a:lstStyle/>
          <a:p>
            <a:r>
              <a:rPr lang="en-US" sz="4000" dirty="0" smtClean="0">
                <a:solidFill>
                  <a:schemeClr val="accent4"/>
                </a:solidFill>
                <a:latin typeface="Stint Ultra Expanded" panose="02060507040604020206" pitchFamily="18" charset="0"/>
              </a:rPr>
              <a:t>Bear Creek Community Church is a caring church family loving people on their journey towards Jesus</a:t>
            </a:r>
            <a:endParaRPr lang="en-US" sz="4000" dirty="0">
              <a:solidFill>
                <a:schemeClr val="accent4"/>
              </a:solidFill>
              <a:latin typeface="Stint Ultra Expanded" panose="02060507040604020206" pitchFamily="18" charset="0"/>
            </a:endParaRPr>
          </a:p>
        </p:txBody>
      </p:sp>
    </p:spTree>
    <p:extLst>
      <p:ext uri="{BB962C8B-B14F-4D97-AF65-F5344CB8AC3E}">
        <p14:creationId xmlns:p14="http://schemas.microsoft.com/office/powerpoint/2010/main" val="926752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5634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46392565"/>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793</TotalTime>
  <Words>564</Words>
  <Application>Microsoft Office PowerPoint</Application>
  <PresentationFormat>Widescreen</PresentationFormat>
  <Paragraphs>56</Paragraphs>
  <Slides>36</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36</vt:i4>
      </vt:variant>
    </vt:vector>
  </HeadingPairs>
  <TitlesOfParts>
    <vt:vector size="45" baseType="lpstr">
      <vt:lpstr>Arial</vt:lpstr>
      <vt:lpstr>Calibri</vt:lpstr>
      <vt:lpstr>Calibri Light</vt:lpstr>
      <vt:lpstr>Economica</vt:lpstr>
      <vt:lpstr>Stint Ultra Expanded</vt:lpstr>
      <vt:lpstr>2_Office Theme</vt:lpstr>
      <vt:lpstr>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Erickson</dc:creator>
  <cp:lastModifiedBy>Mark Erickson</cp:lastModifiedBy>
  <cp:revision>17</cp:revision>
  <dcterms:created xsi:type="dcterms:W3CDTF">2019-09-06T20:09:28Z</dcterms:created>
  <dcterms:modified xsi:type="dcterms:W3CDTF">2019-09-08T15:53:48Z</dcterms:modified>
</cp:coreProperties>
</file>